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9"/>
  </p:handout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BCEA"/>
    <a:srgbClr val="752A86"/>
    <a:srgbClr val="FA4749"/>
    <a:srgbClr val="FFABC3"/>
    <a:srgbClr val="EB566E"/>
    <a:srgbClr val="6DABE4"/>
    <a:srgbClr val="E6E6E6"/>
    <a:srgbClr val="FF749E"/>
    <a:srgbClr val="FF9AB7"/>
    <a:srgbClr val="F694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258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7A52F95-430E-57C7-EF9B-7AE15C6C8A1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5C7DE3-0045-F886-D89B-AB9F1690011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FBFDA4-F5F1-40CD-A7EC-47547951F0C1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764600-C7A4-16A0-885C-AFC8C658C0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700CFF-572A-A2D6-962C-4D665BB392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DAA93-037C-4843-B1F7-3B3D8B000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7957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audio2.wav>
</file>

<file path=ppt/media/audio3.wav>
</file>

<file path=ppt/media/audio4.wav>
</file>

<file path=ppt/media/audio5.wav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59D33-60C8-1C41-F00C-6B34B681F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5D543A-FBAC-E29D-BFCA-F05912D11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15898-5903-B508-34E2-E510CEBC9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B6827-042C-F35E-C4DB-BEEFB5CB1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E4AE-7DAE-CD85-79B0-A17F59EBE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E78FBB-20A1-CF20-048E-C645A8E678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24" t="23107" r="23803" b="86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5E1CF6D6-F076-BC85-21FB-31C74D1AE569}"/>
              </a:ext>
            </a:extLst>
          </p:cNvPr>
          <p:cNvSpPr txBox="1">
            <a:spLocks/>
          </p:cNvSpPr>
          <p:nvPr userDrawn="1"/>
        </p:nvSpPr>
        <p:spPr>
          <a:xfrm>
            <a:off x="-570116" y="6070600"/>
            <a:ext cx="2186247" cy="787400"/>
          </a:xfrm>
          <a:prstGeom prst="rect">
            <a:avLst/>
          </a:prstGeom>
        </p:spPr>
        <p:txBody>
          <a:bodyPr vert="horz" lIns="72564" tIns="36282" rIns="72564" bIns="36282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725709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29" b="0" i="0" u="none" strike="noStrike" kern="1200" cap="none" spc="0" normalizeH="0" baseline="0" noProof="0">
                <a:ln>
                  <a:noFill/>
                </a:ln>
                <a:solidFill>
                  <a:srgbClr val="A5A5A5">
                    <a:lumMod val="60000"/>
                    <a:lumOff val="40000"/>
                  </a:srgbClr>
                </a:solidFill>
                <a:effectLst/>
                <a:uLnTx/>
                <a:uFillTx/>
                <a:latin typeface="#9Slide07 HoneyCream" pitchFamily="2" charset="0"/>
                <a:ea typeface="+mj-ea"/>
                <a:cs typeface="+mj-cs"/>
              </a:rPr>
              <a:t>Măng Non</a:t>
            </a:r>
            <a:endParaRPr kumimoji="0" lang="en-US" sz="1429" b="0" i="0" u="none" strike="noStrike" kern="1200" cap="none" spc="0" normalizeH="0" baseline="0" noProof="0" dirty="0">
              <a:ln>
                <a:noFill/>
              </a:ln>
              <a:solidFill>
                <a:srgbClr val="A5A5A5">
                  <a:lumMod val="60000"/>
                  <a:lumOff val="40000"/>
                </a:srgbClr>
              </a:solidFill>
              <a:effectLst/>
              <a:uLnTx/>
              <a:uFillTx/>
              <a:latin typeface="#9Slide07 HoneyCream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93667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57402-5ABF-167F-B7FC-5F9970D7F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069E7C-92A2-89BE-1F9F-9001D494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AD4768-D51A-3E06-6D08-055305893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DEEE10-CF93-FF88-5456-5A38C759E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2FEDD-B381-27AB-91B3-0602F6D4D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265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92F30A-F20A-78E8-0EBF-4852778B11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81DABA-1A6A-028A-E3C2-04045CCA42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D27007-BC07-8E9D-3924-4A011B196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5AE2E5-2535-7904-3A2A-2E0E5D947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BFEC8-627C-D8E7-B7BD-599614CC4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71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115ED-07DC-0175-6815-4047D2ED0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91BBF8-A1B7-CD28-E198-C8C2D3D1C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5ABB4-6C95-0C9F-AC0D-39208C7FF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17A8F-4A85-90F6-76EF-F296C60ED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12E87E-54A5-857A-FEAA-64AC3391E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385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0896C-6FEC-6C05-BE38-70AF2DC00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FEBDF0-CF64-4674-AD96-C2ECCF0C7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2D25D-0C6D-2E25-D519-739E2580D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23861-A02C-3FAD-037C-57757168C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C24D6-9B49-5351-8236-6E200C2BE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3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168E9-695D-94B1-89AE-0B1463AA5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DDEBB-C30C-27F7-FC42-A8E6C4E7CD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6911F4-A7F3-0923-5496-601F5FC7BA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1F72D9-B0CD-89A4-16D9-A1B9E000C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06451-C2F5-3C35-C87D-96E3372C3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306B54-9CFB-24D9-CF0D-39ECDE5D7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362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1FADB-A962-2732-1FB8-082D0095D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C5B1C0-45CB-1AFA-F4E4-CFF9B5D0C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EB273A-A5A3-5E71-CC07-D257535654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2F8833-4275-00E6-E9F6-D89FE7367A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AAD5AD-0DEE-A8CF-3F99-108CE6E2B1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C6A05E-2D46-55C3-1441-D723A45ED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F0C37D-EF79-B662-69EE-B5EB77660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26E3E7-8ACD-EA97-ACC4-2EE2A8ADA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770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7C7C2-5CD6-110D-3D17-2653E9C24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C386EC-CE61-821B-80B0-10137F383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AF015-BF65-9576-0F95-AF676C58F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8B547-C817-6DB6-0D3E-2211A9370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804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198CCF-DB6B-1528-98FB-6A19E2573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AE894D-35DC-D98C-76D3-ADAA80C97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87BAA-FE9E-978D-9241-4842DF24A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71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D577B-0AA2-7628-9B97-0E618CA35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6EECD-E56F-1909-F023-1631FAA3EB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B54D9F-EC07-990F-1325-E929F856D0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592D13-494F-DC68-5D2A-87FC16154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67514E-1AAF-EE81-2217-9CBDD5333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887C7-E7D1-0723-4F9B-B0E36FF7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754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14691-228D-6A0E-3498-3E362018B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A21740-D6D7-50D9-EF27-EE498F5B98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FE409C-B43F-ABE5-D2AD-104D85F0C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7F4E7-127B-D543-6FF0-DA0D13326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53A043-3C91-DBBC-A862-722158031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156457-1446-2EB8-FDB9-68165F6D8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01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344D49-4A75-3DC5-A873-9E3D9785B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2D8A8-6664-8860-AA0C-7EF177F58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FB03A-6587-FBCA-342D-616959AF11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13C40-8315-4D2F-8822-DB7C80312943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6B025-50F8-44BD-F37E-858F46B7C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87AAC8-9114-4A33-35C0-690626FF59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1AA11-745B-4AE7-9B80-3E50771C1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513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4.xml"/><Relationship Id="rId13" Type="http://schemas.openxmlformats.org/officeDocument/2006/relationships/image" Target="../media/image14.png"/><Relationship Id="rId3" Type="http://schemas.openxmlformats.org/officeDocument/2006/relationships/audio" Target="../media/audio2.wav"/><Relationship Id="rId7" Type="http://schemas.openxmlformats.org/officeDocument/2006/relationships/image" Target="../media/image8.png"/><Relationship Id="rId12" Type="http://schemas.openxmlformats.org/officeDocument/2006/relationships/slide" Target="slide6.xml"/><Relationship Id="rId17" Type="http://schemas.openxmlformats.org/officeDocument/2006/relationships/image" Target="../media/image16.png"/><Relationship Id="rId2" Type="http://schemas.openxmlformats.org/officeDocument/2006/relationships/audio" Target="../media/audio1.wav"/><Relationship Id="rId16" Type="http://schemas.openxmlformats.org/officeDocument/2006/relationships/slide" Target="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3.png"/><Relationship Id="rId5" Type="http://schemas.openxmlformats.org/officeDocument/2006/relationships/image" Target="../media/image6.png"/><Relationship Id="rId15" Type="http://schemas.openxmlformats.org/officeDocument/2006/relationships/image" Target="../media/image15.png"/><Relationship Id="rId10" Type="http://schemas.openxmlformats.org/officeDocument/2006/relationships/slide" Target="slide5.xml"/><Relationship Id="rId4" Type="http://schemas.openxmlformats.org/officeDocument/2006/relationships/image" Target="../media/image11.png"/><Relationship Id="rId9" Type="http://schemas.openxmlformats.org/officeDocument/2006/relationships/image" Target="../media/image12.png"/><Relationship Id="rId1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audio" Target="../media/audio4.wav"/><Relationship Id="rId7" Type="http://schemas.openxmlformats.org/officeDocument/2006/relationships/image" Target="../media/image20.png"/><Relationship Id="rId12" Type="http://schemas.openxmlformats.org/officeDocument/2006/relationships/image" Target="../media/image16.png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11" Type="http://schemas.openxmlformats.org/officeDocument/2006/relationships/slide" Target="slide2.xml"/><Relationship Id="rId5" Type="http://schemas.openxmlformats.org/officeDocument/2006/relationships/image" Target="../media/image18.png"/><Relationship Id="rId10" Type="http://schemas.openxmlformats.org/officeDocument/2006/relationships/image" Target="../media/image15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audio" Target="../media/audio4.wav"/><Relationship Id="rId7" Type="http://schemas.openxmlformats.org/officeDocument/2006/relationships/image" Target="../media/image20.png"/><Relationship Id="rId12" Type="http://schemas.openxmlformats.org/officeDocument/2006/relationships/image" Target="../media/image16.png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11" Type="http://schemas.openxmlformats.org/officeDocument/2006/relationships/slide" Target="slide2.xml"/><Relationship Id="rId5" Type="http://schemas.openxmlformats.org/officeDocument/2006/relationships/image" Target="../media/image18.png"/><Relationship Id="rId10" Type="http://schemas.openxmlformats.org/officeDocument/2006/relationships/image" Target="../media/image12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audio" Target="../media/audio4.wav"/><Relationship Id="rId7" Type="http://schemas.openxmlformats.org/officeDocument/2006/relationships/image" Target="../media/image20.png"/><Relationship Id="rId12" Type="http://schemas.openxmlformats.org/officeDocument/2006/relationships/image" Target="../media/image16.png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11" Type="http://schemas.openxmlformats.org/officeDocument/2006/relationships/slide" Target="slide2.xml"/><Relationship Id="rId5" Type="http://schemas.openxmlformats.org/officeDocument/2006/relationships/image" Target="../media/image18.png"/><Relationship Id="rId10" Type="http://schemas.openxmlformats.org/officeDocument/2006/relationships/image" Target="../media/image1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audio" Target="../media/audio4.wav"/><Relationship Id="rId7" Type="http://schemas.openxmlformats.org/officeDocument/2006/relationships/image" Target="../media/image20.png"/><Relationship Id="rId12" Type="http://schemas.openxmlformats.org/officeDocument/2006/relationships/image" Target="../media/image16.png"/><Relationship Id="rId2" Type="http://schemas.openxmlformats.org/officeDocument/2006/relationships/audio" Target="../media/audio3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11" Type="http://schemas.openxmlformats.org/officeDocument/2006/relationships/slide" Target="slide2.xml"/><Relationship Id="rId5" Type="http://schemas.openxmlformats.org/officeDocument/2006/relationships/image" Target="../media/image18.png"/><Relationship Id="rId10" Type="http://schemas.openxmlformats.org/officeDocument/2006/relationships/image" Target="../media/image14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audio" Target="../media/audio5.wav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E40C9BE-6ED3-7C76-FB15-06E3A3DC7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6585" y="655319"/>
            <a:ext cx="838910" cy="810829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1B0E738B-CB3F-D4CD-4775-DFFE2B0FAC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74949" y="0"/>
            <a:ext cx="3554541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723FAAA-CE7F-64DC-1F9F-D7294F943D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157238"/>
            <a:ext cx="4279763" cy="27007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87BBAB6-6729-027C-727C-78A35B155A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6058712" y="3171652"/>
            <a:ext cx="2235351" cy="368634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DF54588-49AA-2CD5-9936-EBF6F48E10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23190" y="3429000"/>
            <a:ext cx="2292096" cy="34290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3975BAD-5E6B-6723-6229-5E4771F3A7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668423" y="1152173"/>
            <a:ext cx="814095" cy="1423387"/>
          </a:xfrm>
          <a:prstGeom prst="rect">
            <a:avLst/>
          </a:prstGeom>
        </p:spPr>
      </p:pic>
      <p:pic>
        <p:nvPicPr>
          <p:cNvPr id="36" name="Picture 3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F5831C52-DE5F-BBEA-8915-ADC9467C2FD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62875" y="2294385"/>
            <a:ext cx="1920629" cy="98046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74D3423-96D5-8FF2-071E-96D1B79E53A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8099" y="112487"/>
            <a:ext cx="7638950" cy="236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86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9B2CA6B-8C21-232C-6984-E78F6AA99A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682" b="34573"/>
          <a:stretch/>
        </p:blipFill>
        <p:spPr>
          <a:xfrm>
            <a:off x="5316947" y="-46123"/>
            <a:ext cx="6358270" cy="69502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390AC3-4654-0B4C-E35E-6840F004AE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2537487" y="2274355"/>
            <a:ext cx="2779460" cy="45836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98F705-877B-2DFE-9BC1-A0E36AB465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441" y="2594344"/>
            <a:ext cx="2850017" cy="426365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8F94DD5-EC88-358C-C19C-6C54B9C0E7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2493" y="979889"/>
            <a:ext cx="789854" cy="16144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0C1E8C5-D822-D82E-78E9-DAE2AE5AED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98873" y="973359"/>
            <a:ext cx="789854" cy="161445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2B1DB49-2DFC-B7AE-DBCC-02843A1A9C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15377" y="973359"/>
            <a:ext cx="789854" cy="161445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992AC50-A1A2-FE94-821C-61B77A27CE4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34768" y="989125"/>
            <a:ext cx="789854" cy="1614455"/>
          </a:xfrm>
          <a:prstGeom prst="rect">
            <a:avLst/>
          </a:prstGeom>
        </p:spPr>
      </p:pic>
      <p:pic>
        <p:nvPicPr>
          <p:cNvPr id="12" name="Picture 11">
            <a:hlinkClick r:id="rId8" action="ppaction://hlinksldjump"/>
            <a:extLst>
              <a:ext uri="{FF2B5EF4-FFF2-40B4-BE49-F238E27FC236}">
                <a16:creationId xmlns:a16="http://schemas.microsoft.com/office/drawing/2014/main" id="{F2834856-B08D-0B9A-EA08-1BFBF4E7D41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89830" y="3281358"/>
            <a:ext cx="1616613" cy="2702457"/>
          </a:xfrm>
          <a:prstGeom prst="rect">
            <a:avLst/>
          </a:prstGeom>
        </p:spPr>
      </p:pic>
      <p:pic>
        <p:nvPicPr>
          <p:cNvPr id="14" name="Picture 13">
            <a:hlinkClick r:id="rId10" action="ppaction://hlinksldjump"/>
            <a:extLst>
              <a:ext uri="{FF2B5EF4-FFF2-40B4-BE49-F238E27FC236}">
                <a16:creationId xmlns:a16="http://schemas.microsoft.com/office/drawing/2014/main" id="{612CA1C8-BF13-B22D-2FB0-3B17379373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135448" y="2594344"/>
            <a:ext cx="1981657" cy="3630458"/>
          </a:xfrm>
          <a:prstGeom prst="rect">
            <a:avLst/>
          </a:prstGeom>
        </p:spPr>
      </p:pic>
      <p:pic>
        <p:nvPicPr>
          <p:cNvPr id="11" name="Picture 10">
            <a:hlinkClick r:id="rId12" action="ppaction://hlinksldjump"/>
            <a:extLst>
              <a:ext uri="{FF2B5EF4-FFF2-40B4-BE49-F238E27FC236}">
                <a16:creationId xmlns:a16="http://schemas.microsoft.com/office/drawing/2014/main" id="{358C39A6-996F-A743-2EF7-C95143E9B93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11882" y="3429000"/>
            <a:ext cx="1891696" cy="3048522"/>
          </a:xfrm>
          <a:prstGeom prst="rect">
            <a:avLst/>
          </a:prstGeom>
        </p:spPr>
      </p:pic>
      <p:pic>
        <p:nvPicPr>
          <p:cNvPr id="13" name="Picture 12">
            <a:hlinkClick r:id="rId14" action="ppaction://hlinksldjump"/>
            <a:extLst>
              <a:ext uri="{FF2B5EF4-FFF2-40B4-BE49-F238E27FC236}">
                <a16:creationId xmlns:a16="http://schemas.microsoft.com/office/drawing/2014/main" id="{B58BA5A8-2445-AAF9-CEE0-F384FFC17C3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754258" y="3841475"/>
            <a:ext cx="2266242" cy="2636047"/>
          </a:xfrm>
          <a:prstGeom prst="rect">
            <a:avLst/>
          </a:prstGeom>
        </p:spPr>
      </p:pic>
      <p:pic>
        <p:nvPicPr>
          <p:cNvPr id="19" name="Picture 18">
            <a:hlinkClick r:id="rId16" action="ppaction://hlinksldjump"/>
            <a:extLst>
              <a:ext uri="{FF2B5EF4-FFF2-40B4-BE49-F238E27FC236}">
                <a16:creationId xmlns:a16="http://schemas.microsoft.com/office/drawing/2014/main" id="{A786054F-98AA-A72C-4E26-7555A8AABA3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26756" y="7998"/>
            <a:ext cx="945737" cy="91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418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9 0.00463 L 0.00196 0.11782 " pathEditMode="fixed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5648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.02084 L -0.00872 -0.88125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3" y="-45116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uong dung 02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0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86 0.34861 L -0.00182 -0.37894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1" y="-36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4.81481E-6 L -0.02304 -0.9662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59" y="-48310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uong dung 02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0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25 L -0.00859 -0.40116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3" y="-33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7.40741E-7 L 0.0177 0.24051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5" y="12014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07407E-6 L 0.00469 -0.9210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" y="-46065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uong dung 02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0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7.40741E-7 L 0.00599 -0.3912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" y="-195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4.44444E-6 L -0.00534 0.16921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" y="8449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lick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6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22222E-6 L 0.02383 -0.9544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5" y="-47731"/>
                                    </p:animMotion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uong dung 02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40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4.44444E-6 L -0.00182 -0.39028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-19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A295DD3-BCBB-D39E-99C5-3A2D1A782873}"/>
              </a:ext>
            </a:extLst>
          </p:cNvPr>
          <p:cNvGrpSpPr/>
          <p:nvPr/>
        </p:nvGrpSpPr>
        <p:grpSpPr>
          <a:xfrm>
            <a:off x="1967690" y="436073"/>
            <a:ext cx="9074237" cy="2049023"/>
            <a:chOff x="226633" y="147365"/>
            <a:chExt cx="13830686" cy="2021573"/>
          </a:xfrm>
        </p:grpSpPr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F54680A0-C171-F58D-5E2A-A0E020808A64}"/>
                </a:ext>
              </a:extLst>
            </p:cNvPr>
            <p:cNvSpPr/>
            <p:nvPr/>
          </p:nvSpPr>
          <p:spPr>
            <a:xfrm>
              <a:off x="226633" y="147365"/>
              <a:ext cx="13830686" cy="2021573"/>
            </a:xfrm>
            <a:custGeom>
              <a:avLst/>
              <a:gdLst>
                <a:gd name="connsiteX0" fmla="*/ 0 w 13830686"/>
                <a:gd name="connsiteY0" fmla="*/ 0 h 2021573"/>
                <a:gd name="connsiteX1" fmla="*/ 13830686 w 13830686"/>
                <a:gd name="connsiteY1" fmla="*/ 0 h 2021573"/>
                <a:gd name="connsiteX2" fmla="*/ 13830686 w 13830686"/>
                <a:gd name="connsiteY2" fmla="*/ 2021573 h 2021573"/>
                <a:gd name="connsiteX3" fmla="*/ 0 w 13830686"/>
                <a:gd name="connsiteY3" fmla="*/ 2021573 h 2021573"/>
                <a:gd name="connsiteX4" fmla="*/ 0 w 13830686"/>
                <a:gd name="connsiteY4" fmla="*/ 0 h 2021573"/>
                <a:gd name="connsiteX0" fmla="*/ 0 w 13830686"/>
                <a:gd name="connsiteY0" fmla="*/ 0 h 2021573"/>
                <a:gd name="connsiteX1" fmla="*/ 13830686 w 13830686"/>
                <a:gd name="connsiteY1" fmla="*/ 0 h 2021573"/>
                <a:gd name="connsiteX2" fmla="*/ 13830686 w 13830686"/>
                <a:gd name="connsiteY2" fmla="*/ 2021573 h 2021573"/>
                <a:gd name="connsiteX3" fmla="*/ 0 w 13830686"/>
                <a:gd name="connsiteY3" fmla="*/ 2021573 h 2021573"/>
                <a:gd name="connsiteX4" fmla="*/ 0 w 13830686"/>
                <a:gd name="connsiteY4" fmla="*/ 0 h 2021573"/>
                <a:gd name="connsiteX0" fmla="*/ 0 w 13830686"/>
                <a:gd name="connsiteY0" fmla="*/ 0 h 2021573"/>
                <a:gd name="connsiteX1" fmla="*/ 13830686 w 13830686"/>
                <a:gd name="connsiteY1" fmla="*/ 0 h 2021573"/>
                <a:gd name="connsiteX2" fmla="*/ 13830686 w 13830686"/>
                <a:gd name="connsiteY2" fmla="*/ 2021573 h 2021573"/>
                <a:gd name="connsiteX3" fmla="*/ 0 w 13830686"/>
                <a:gd name="connsiteY3" fmla="*/ 2021573 h 2021573"/>
                <a:gd name="connsiteX4" fmla="*/ 0 w 13830686"/>
                <a:gd name="connsiteY4" fmla="*/ 0 h 202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0686" h="2021573" fill="none" extrusionOk="0">
                  <a:moveTo>
                    <a:pt x="0" y="0"/>
                  </a:moveTo>
                  <a:cubicBezTo>
                    <a:pt x="4666709" y="-84422"/>
                    <a:pt x="7876607" y="106279"/>
                    <a:pt x="13830686" y="0"/>
                  </a:cubicBezTo>
                  <a:cubicBezTo>
                    <a:pt x="13506823" y="521192"/>
                    <a:pt x="13650468" y="1413859"/>
                    <a:pt x="13830686" y="2021573"/>
                  </a:cubicBezTo>
                  <a:cubicBezTo>
                    <a:pt x="7534902" y="1816727"/>
                    <a:pt x="3014374" y="1234260"/>
                    <a:pt x="0" y="2021573"/>
                  </a:cubicBezTo>
                  <a:cubicBezTo>
                    <a:pt x="100662" y="1313857"/>
                    <a:pt x="102601" y="471881"/>
                    <a:pt x="0" y="0"/>
                  </a:cubicBezTo>
                  <a:close/>
                </a:path>
                <a:path w="13830686" h="2021573" stroke="0" extrusionOk="0">
                  <a:moveTo>
                    <a:pt x="0" y="0"/>
                  </a:moveTo>
                  <a:cubicBezTo>
                    <a:pt x="6597523" y="-45433"/>
                    <a:pt x="11069740" y="-174513"/>
                    <a:pt x="13830686" y="0"/>
                  </a:cubicBezTo>
                  <a:cubicBezTo>
                    <a:pt x="13728927" y="257667"/>
                    <a:pt x="13936268" y="1269528"/>
                    <a:pt x="13830686" y="2021573"/>
                  </a:cubicBezTo>
                  <a:cubicBezTo>
                    <a:pt x="9275548" y="1933573"/>
                    <a:pt x="3513106" y="2365525"/>
                    <a:pt x="0" y="2021573"/>
                  </a:cubicBezTo>
                  <a:cubicBezTo>
                    <a:pt x="11424" y="1434309"/>
                    <a:pt x="119930" y="1130382"/>
                    <a:pt x="0" y="0"/>
                  </a:cubicBezTo>
                  <a:close/>
                </a:path>
                <a:path w="13830686" h="2021573" fill="none" stroke="0" extrusionOk="0">
                  <a:moveTo>
                    <a:pt x="0" y="0"/>
                  </a:moveTo>
                  <a:cubicBezTo>
                    <a:pt x="4458443" y="-330450"/>
                    <a:pt x="8762425" y="282948"/>
                    <a:pt x="13830686" y="0"/>
                  </a:cubicBezTo>
                  <a:cubicBezTo>
                    <a:pt x="13649139" y="419274"/>
                    <a:pt x="13832399" y="1426756"/>
                    <a:pt x="13830686" y="2021573"/>
                  </a:cubicBezTo>
                  <a:cubicBezTo>
                    <a:pt x="6855886" y="1325717"/>
                    <a:pt x="3460235" y="1734681"/>
                    <a:pt x="0" y="2021573"/>
                  </a:cubicBezTo>
                  <a:cubicBezTo>
                    <a:pt x="81620" y="1306228"/>
                    <a:pt x="7503" y="378145"/>
                    <a:pt x="0" y="0"/>
                  </a:cubicBezTo>
                  <a:close/>
                </a:path>
                <a:path w="13830686" h="2021573" fill="none" stroke="0" extrusionOk="0">
                  <a:moveTo>
                    <a:pt x="0" y="0"/>
                  </a:moveTo>
                  <a:cubicBezTo>
                    <a:pt x="5111220" y="-102647"/>
                    <a:pt x="8251781" y="369315"/>
                    <a:pt x="13830686" y="0"/>
                  </a:cubicBezTo>
                  <a:cubicBezTo>
                    <a:pt x="13554421" y="422151"/>
                    <a:pt x="13690815" y="1499723"/>
                    <a:pt x="13830686" y="2021573"/>
                  </a:cubicBezTo>
                  <a:cubicBezTo>
                    <a:pt x="7057308" y="1390055"/>
                    <a:pt x="3282409" y="1567016"/>
                    <a:pt x="0" y="2021573"/>
                  </a:cubicBezTo>
                  <a:cubicBezTo>
                    <a:pt x="114091" y="1304051"/>
                    <a:pt x="83132" y="397013"/>
                    <a:pt x="0" y="0"/>
                  </a:cubicBezTo>
                  <a:close/>
                </a:path>
              </a:pathLst>
            </a:custGeom>
            <a:solidFill>
              <a:sysClr val="window" lastClr="FFFFFF">
                <a:alpha val="80000"/>
              </a:sysClr>
            </a:solidFill>
            <a:ln w="28575" cap="flat" cmpd="sng" algn="ctr">
              <a:solidFill>
                <a:schemeClr val="accent1">
                  <a:lumMod val="50000"/>
                </a:schemeClr>
              </a:solidFill>
              <a:prstDash val="solid"/>
              <a:miter lim="800000"/>
              <a:extLst>
                <a:ext uri="{C807C97D-BFC1-408E-A445-0C87EB9F89A2}">
                  <ask:lineSketchStyleProps xmlns:ask="http://schemas.microsoft.com/office/drawing/2018/sketchyshapes" sd="1018328812">
                    <a:custGeom>
                      <a:avLst/>
                      <a:gdLst>
                        <a:gd name="connsiteX0" fmla="*/ 0 w 9074237"/>
                        <a:gd name="connsiteY0" fmla="*/ 0 h 2049023"/>
                        <a:gd name="connsiteX1" fmla="*/ 9074237 w 9074237"/>
                        <a:gd name="connsiteY1" fmla="*/ 0 h 2049023"/>
                        <a:gd name="connsiteX2" fmla="*/ 9074237 w 9074237"/>
                        <a:gd name="connsiteY2" fmla="*/ 2049023 h 2049023"/>
                        <a:gd name="connsiteX3" fmla="*/ 0 w 9074237"/>
                        <a:gd name="connsiteY3" fmla="*/ 2049023 h 2049023"/>
                        <a:gd name="connsiteX4" fmla="*/ 0 w 9074237"/>
                        <a:gd name="connsiteY4" fmla="*/ 0 h 2049023"/>
                        <a:gd name="connsiteX0" fmla="*/ 0 w 9074237"/>
                        <a:gd name="connsiteY0" fmla="*/ 0 h 2049023"/>
                        <a:gd name="connsiteX1" fmla="*/ 9074237 w 9074237"/>
                        <a:gd name="connsiteY1" fmla="*/ 0 h 2049023"/>
                        <a:gd name="connsiteX2" fmla="*/ 9074237 w 9074237"/>
                        <a:gd name="connsiteY2" fmla="*/ 2049023 h 2049023"/>
                        <a:gd name="connsiteX3" fmla="*/ 0 w 9074237"/>
                        <a:gd name="connsiteY3" fmla="*/ 2049023 h 2049023"/>
                        <a:gd name="connsiteX4" fmla="*/ 0 w 9074237"/>
                        <a:gd name="connsiteY4" fmla="*/ 0 h 20490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74237" h="2049023" fill="none" extrusionOk="0">
                          <a:moveTo>
                            <a:pt x="0" y="0"/>
                          </a:moveTo>
                          <a:cubicBezTo>
                            <a:pt x="3003766" y="-135785"/>
                            <a:pt x="5229939" y="-48658"/>
                            <a:pt x="9074237" y="0"/>
                          </a:cubicBezTo>
                          <a:cubicBezTo>
                            <a:pt x="8910317" y="430638"/>
                            <a:pt x="8985177" y="1445636"/>
                            <a:pt x="9074237" y="2049023"/>
                          </a:cubicBezTo>
                          <a:cubicBezTo>
                            <a:pt x="4808979" y="1947532"/>
                            <a:pt x="2113910" y="1757161"/>
                            <a:pt x="0" y="2049023"/>
                          </a:cubicBezTo>
                          <a:cubicBezTo>
                            <a:pt x="53046" y="1391827"/>
                            <a:pt x="57877" y="461914"/>
                            <a:pt x="0" y="0"/>
                          </a:cubicBezTo>
                          <a:close/>
                        </a:path>
                        <a:path w="9074237" h="2049023" stroke="0" extrusionOk="0">
                          <a:moveTo>
                            <a:pt x="0" y="0"/>
                          </a:moveTo>
                          <a:cubicBezTo>
                            <a:pt x="4046591" y="-175043"/>
                            <a:pt x="7044930" y="-125097"/>
                            <a:pt x="9074237" y="0"/>
                          </a:cubicBezTo>
                          <a:cubicBezTo>
                            <a:pt x="9032148" y="297016"/>
                            <a:pt x="9137948" y="1299276"/>
                            <a:pt x="9074237" y="2049023"/>
                          </a:cubicBezTo>
                          <a:cubicBezTo>
                            <a:pt x="6052128" y="1955725"/>
                            <a:pt x="2273855" y="2371119"/>
                            <a:pt x="0" y="2049023"/>
                          </a:cubicBezTo>
                          <a:cubicBezTo>
                            <a:pt x="53144" y="1471508"/>
                            <a:pt x="78471" y="1072010"/>
                            <a:pt x="0" y="0"/>
                          </a:cubicBezTo>
                          <a:close/>
                        </a:path>
                        <a:path w="9074237" h="2049023" fill="none" stroke="0" extrusionOk="0">
                          <a:moveTo>
                            <a:pt x="0" y="0"/>
                          </a:moveTo>
                          <a:cubicBezTo>
                            <a:pt x="3062315" y="-153407"/>
                            <a:pt x="5374300" y="-22762"/>
                            <a:pt x="9074237" y="0"/>
                          </a:cubicBezTo>
                          <a:cubicBezTo>
                            <a:pt x="8940885" y="364916"/>
                            <a:pt x="9075175" y="1493187"/>
                            <a:pt x="9074237" y="2049023"/>
                          </a:cubicBezTo>
                          <a:cubicBezTo>
                            <a:pt x="4426960" y="1679048"/>
                            <a:pt x="2237151" y="1710244"/>
                            <a:pt x="0" y="2049023"/>
                          </a:cubicBezTo>
                          <a:cubicBezTo>
                            <a:pt x="76067" y="1346540"/>
                            <a:pt x="23146" y="387676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cs typeface="+mn-cs"/>
                </a:rPr>
                <a:t>*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BB54BA9-261D-F05C-73CF-D3D15369D866}"/>
                </a:ext>
              </a:extLst>
            </p:cNvPr>
            <p:cNvSpPr txBox="1"/>
            <p:nvPr/>
          </p:nvSpPr>
          <p:spPr>
            <a:xfrm>
              <a:off x="435239" y="214936"/>
              <a:ext cx="13622080" cy="10049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Thầy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cô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điền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câu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hỏi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vào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đây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.</a:t>
              </a:r>
              <a:endParaRPr kumimoji="0" lang="en-US" altLang="en-US" sz="4400" b="1" i="0" u="none" strike="noStrike" kern="0" cap="none" spc="-15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5B9BD5"/>
                  </a:outerShdw>
                </a:effectLst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6A9B6D05-EDC5-3E7B-0A98-797CD46EA6A2}"/>
              </a:ext>
            </a:extLst>
          </p:cNvPr>
          <p:cNvGrpSpPr/>
          <p:nvPr/>
        </p:nvGrpSpPr>
        <p:grpSpPr>
          <a:xfrm>
            <a:off x="1334726" y="3207610"/>
            <a:ext cx="4537107" cy="1129886"/>
            <a:chOff x="6830721" y="2864057"/>
            <a:chExt cx="4537107" cy="1129886"/>
          </a:xfrm>
          <a:solidFill>
            <a:sysClr val="window" lastClr="FFFFFF"/>
          </a:solidFill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1A138B0E-3E83-267A-1999-820E406E0B8A}"/>
                </a:ext>
              </a:extLst>
            </p:cNvPr>
            <p:cNvSpPr/>
            <p:nvPr/>
          </p:nvSpPr>
          <p:spPr>
            <a:xfrm>
              <a:off x="6830721" y="2864057"/>
              <a:ext cx="4537107" cy="1129886"/>
            </a:xfrm>
            <a:prstGeom prst="roundRect">
              <a:avLst>
                <a:gd name="adj" fmla="val 13859"/>
              </a:avLst>
            </a:prstGeom>
            <a:grpFill/>
            <a:ln w="38100" cap="flat" cmpd="sng" algn="ctr">
              <a:solidFill>
                <a:srgbClr val="EB1C24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B8B6908-DB9F-134B-98FB-48A10DF7C8BC}"/>
                </a:ext>
              </a:extLst>
            </p:cNvPr>
            <p:cNvSpPr txBox="1"/>
            <p:nvPr/>
          </p:nvSpPr>
          <p:spPr>
            <a:xfrm>
              <a:off x="7099723" y="3183816"/>
              <a:ext cx="37508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2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2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đúng</a:t>
              </a:r>
              <a:endPara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79D93E-BD1D-8262-9AC4-236CA515883A}"/>
              </a:ext>
            </a:extLst>
          </p:cNvPr>
          <p:cNvGrpSpPr/>
          <p:nvPr/>
        </p:nvGrpSpPr>
        <p:grpSpPr>
          <a:xfrm>
            <a:off x="7003771" y="3225274"/>
            <a:ext cx="4537107" cy="1129886"/>
            <a:chOff x="981375" y="2864057"/>
            <a:chExt cx="4537107" cy="1129886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0F2945C9-99FE-F73F-4843-B099455F195D}"/>
                </a:ext>
              </a:extLst>
            </p:cNvPr>
            <p:cNvSpPr/>
            <p:nvPr/>
          </p:nvSpPr>
          <p:spPr>
            <a:xfrm>
              <a:off x="981375" y="2864057"/>
              <a:ext cx="4537107" cy="1129886"/>
            </a:xfrm>
            <a:prstGeom prst="roundRect">
              <a:avLst>
                <a:gd name="adj" fmla="val 13859"/>
              </a:avLst>
            </a:prstGeom>
            <a:solidFill>
              <a:sysClr val="window" lastClr="FFFFFF"/>
            </a:solidFill>
            <a:ln w="38100" cap="flat" cmpd="sng" algn="ctr">
              <a:solidFill>
                <a:srgbClr val="FBA409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D9B25D3-AA2E-20D2-E2CB-CE8D652B314B}"/>
                </a:ext>
              </a:extLst>
            </p:cNvPr>
            <p:cNvSpPr txBox="1"/>
            <p:nvPr/>
          </p:nvSpPr>
          <p:spPr>
            <a:xfrm>
              <a:off x="1504834" y="2890391"/>
              <a:ext cx="37508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2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2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A4F3940-7772-7C86-149D-D29EF562F8DF}"/>
              </a:ext>
            </a:extLst>
          </p:cNvPr>
          <p:cNvGrpSpPr/>
          <p:nvPr/>
        </p:nvGrpSpPr>
        <p:grpSpPr>
          <a:xfrm>
            <a:off x="1210590" y="5112628"/>
            <a:ext cx="4537107" cy="1129886"/>
            <a:chOff x="981375" y="4872764"/>
            <a:chExt cx="4537107" cy="1129886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669181E9-49AF-941B-9795-75D5C1EA3560}"/>
                </a:ext>
              </a:extLst>
            </p:cNvPr>
            <p:cNvSpPr/>
            <p:nvPr/>
          </p:nvSpPr>
          <p:spPr>
            <a:xfrm>
              <a:off x="981375" y="4872764"/>
              <a:ext cx="4537107" cy="1129886"/>
            </a:xfrm>
            <a:prstGeom prst="roundRect">
              <a:avLst>
                <a:gd name="adj" fmla="val 13859"/>
              </a:avLst>
            </a:prstGeom>
            <a:solidFill>
              <a:sysClr val="window" lastClr="FFFFFF"/>
            </a:solidFill>
            <a:ln w="38100" cap="flat" cmpd="sng" algn="ctr">
              <a:solidFill>
                <a:srgbClr val="4D9E2A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CA04997-F40D-5925-064B-24E35B803FAA}"/>
                </a:ext>
              </a:extLst>
            </p:cNvPr>
            <p:cNvSpPr txBox="1"/>
            <p:nvPr/>
          </p:nvSpPr>
          <p:spPr>
            <a:xfrm>
              <a:off x="1361977" y="5121675"/>
              <a:ext cx="375082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2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2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C22841F-DF84-241B-99CA-FBE069DDE1D0}"/>
              </a:ext>
            </a:extLst>
          </p:cNvPr>
          <p:cNvGrpSpPr/>
          <p:nvPr/>
        </p:nvGrpSpPr>
        <p:grpSpPr>
          <a:xfrm>
            <a:off x="7003771" y="5062320"/>
            <a:ext cx="4692698" cy="1129886"/>
            <a:chOff x="6830721" y="4714800"/>
            <a:chExt cx="4692698" cy="1129886"/>
          </a:xfrm>
          <a:solidFill>
            <a:sysClr val="window" lastClr="FFFFFF"/>
          </a:solidFill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4115C3A1-C692-E97C-058A-D544A7475FC1}"/>
                </a:ext>
              </a:extLst>
            </p:cNvPr>
            <p:cNvSpPr/>
            <p:nvPr/>
          </p:nvSpPr>
          <p:spPr>
            <a:xfrm>
              <a:off x="6830721" y="4714800"/>
              <a:ext cx="4537107" cy="1129886"/>
            </a:xfrm>
            <a:prstGeom prst="roundRect">
              <a:avLst>
                <a:gd name="adj" fmla="val 13859"/>
              </a:avLst>
            </a:prstGeom>
            <a:grpFill/>
            <a:ln w="38100" cap="flat" cmpd="sng" algn="ctr">
              <a:solidFill>
                <a:srgbClr val="28A3B4"/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D9210E4-0FE1-5F02-F851-C6980A4434E1}"/>
                </a:ext>
              </a:extLst>
            </p:cNvPr>
            <p:cNvSpPr txBox="1"/>
            <p:nvPr/>
          </p:nvSpPr>
          <p:spPr>
            <a:xfrm>
              <a:off x="7541355" y="4972795"/>
              <a:ext cx="398206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2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2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2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DAFA8181-D746-C532-A2ED-45C3AB8329A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08" b="61433"/>
          <a:stretch/>
        </p:blipFill>
        <p:spPr>
          <a:xfrm>
            <a:off x="5431412" y="3411621"/>
            <a:ext cx="953350" cy="85753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4FD5338-B56D-15E2-D1A1-0AA8F30F3C0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10996844" y="3225769"/>
            <a:ext cx="891076" cy="8964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A1F16BE-1AE7-06E7-58A3-F93761C2875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5182071" y="5243189"/>
            <a:ext cx="891076" cy="89646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6CBE565-A0F3-E0A3-B773-2DFE452D804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11300924" y="5127441"/>
            <a:ext cx="891076" cy="89646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95ED675-530E-2FEB-5165-D5A9D6C9BE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5374" y="3094371"/>
            <a:ext cx="1475271" cy="149203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FB107B9-225D-0A67-1870-EF082249D7D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6" r="58214" b="79914"/>
          <a:stretch/>
        </p:blipFill>
        <p:spPr>
          <a:xfrm>
            <a:off x="6455236" y="3072120"/>
            <a:ext cx="1385564" cy="140086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25FDFC4-4EE5-97AA-5A7D-84B92F0B8C8A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50703"/>
          <a:stretch/>
        </p:blipFill>
        <p:spPr>
          <a:xfrm>
            <a:off x="314960" y="4906028"/>
            <a:ext cx="1487889" cy="15707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E5C59F7-822D-9CD5-0296-1CB89FF1D64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04809" y="4820491"/>
            <a:ext cx="1365186" cy="157078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F1A334BE-A0C4-E82A-98A4-B7253108C0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469" y="-36695"/>
            <a:ext cx="2266242" cy="2636047"/>
          </a:xfrm>
          <a:prstGeom prst="rect">
            <a:avLst/>
          </a:prstGeom>
        </p:spPr>
      </p:pic>
      <p:pic>
        <p:nvPicPr>
          <p:cNvPr id="30" name="Picture 29">
            <a:hlinkClick r:id="rId11" action="ppaction://hlinksldjump"/>
            <a:extLst>
              <a:ext uri="{FF2B5EF4-FFF2-40B4-BE49-F238E27FC236}">
                <a16:creationId xmlns:a16="http://schemas.microsoft.com/office/drawing/2014/main" id="{A10127D6-11F5-1908-5631-E200C0ED543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96634" y="72318"/>
            <a:ext cx="1164315" cy="112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723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6153F4D-08E0-A7BE-4B89-EE4B0CD765DF}"/>
              </a:ext>
            </a:extLst>
          </p:cNvPr>
          <p:cNvGrpSpPr/>
          <p:nvPr/>
        </p:nvGrpSpPr>
        <p:grpSpPr>
          <a:xfrm>
            <a:off x="1171417" y="415118"/>
            <a:ext cx="10085212" cy="2021175"/>
            <a:chOff x="330935" y="-47311"/>
            <a:chExt cx="13726384" cy="1983318"/>
          </a:xfrm>
        </p:grpSpPr>
        <p:sp>
          <p:nvSpPr>
            <p:cNvPr id="3" name="Rectangle 1">
              <a:extLst>
                <a:ext uri="{FF2B5EF4-FFF2-40B4-BE49-F238E27FC236}">
                  <a16:creationId xmlns:a16="http://schemas.microsoft.com/office/drawing/2014/main" id="{A57BD7C0-D3B1-7387-7C39-04BC255884D9}"/>
                </a:ext>
              </a:extLst>
            </p:cNvPr>
            <p:cNvSpPr/>
            <p:nvPr/>
          </p:nvSpPr>
          <p:spPr>
            <a:xfrm>
              <a:off x="330935" y="-47311"/>
              <a:ext cx="13726384" cy="1983318"/>
            </a:xfrm>
            <a:custGeom>
              <a:avLst/>
              <a:gdLst>
                <a:gd name="connsiteX0" fmla="*/ 0 w 13726384"/>
                <a:gd name="connsiteY0" fmla="*/ 0 h 1983318"/>
                <a:gd name="connsiteX1" fmla="*/ 13726384 w 13726384"/>
                <a:gd name="connsiteY1" fmla="*/ 0 h 1983318"/>
                <a:gd name="connsiteX2" fmla="*/ 13726384 w 13726384"/>
                <a:gd name="connsiteY2" fmla="*/ 1983318 h 1983318"/>
                <a:gd name="connsiteX3" fmla="*/ 0 w 13726384"/>
                <a:gd name="connsiteY3" fmla="*/ 1983318 h 1983318"/>
                <a:gd name="connsiteX4" fmla="*/ 0 w 13726384"/>
                <a:gd name="connsiteY4" fmla="*/ 0 h 1983318"/>
                <a:gd name="connsiteX0" fmla="*/ 0 w 13726384"/>
                <a:gd name="connsiteY0" fmla="*/ 0 h 1983318"/>
                <a:gd name="connsiteX1" fmla="*/ 13726384 w 13726384"/>
                <a:gd name="connsiteY1" fmla="*/ 0 h 1983318"/>
                <a:gd name="connsiteX2" fmla="*/ 13726384 w 13726384"/>
                <a:gd name="connsiteY2" fmla="*/ 1983318 h 1983318"/>
                <a:gd name="connsiteX3" fmla="*/ 0 w 13726384"/>
                <a:gd name="connsiteY3" fmla="*/ 1983318 h 1983318"/>
                <a:gd name="connsiteX4" fmla="*/ 0 w 13726384"/>
                <a:gd name="connsiteY4" fmla="*/ 0 h 1983318"/>
                <a:gd name="connsiteX0" fmla="*/ 0 w 13726384"/>
                <a:gd name="connsiteY0" fmla="*/ 0 h 1983318"/>
                <a:gd name="connsiteX1" fmla="*/ 13726384 w 13726384"/>
                <a:gd name="connsiteY1" fmla="*/ 0 h 1983318"/>
                <a:gd name="connsiteX2" fmla="*/ 13726384 w 13726384"/>
                <a:gd name="connsiteY2" fmla="*/ 1983318 h 1983318"/>
                <a:gd name="connsiteX3" fmla="*/ 0 w 13726384"/>
                <a:gd name="connsiteY3" fmla="*/ 1983318 h 1983318"/>
                <a:gd name="connsiteX4" fmla="*/ 0 w 13726384"/>
                <a:gd name="connsiteY4" fmla="*/ 0 h 1983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26384" h="1983318" fill="none" extrusionOk="0">
                  <a:moveTo>
                    <a:pt x="0" y="0"/>
                  </a:moveTo>
                  <a:cubicBezTo>
                    <a:pt x="5366869" y="271430"/>
                    <a:pt x="7757841" y="155858"/>
                    <a:pt x="13726384" y="0"/>
                  </a:cubicBezTo>
                  <a:cubicBezTo>
                    <a:pt x="13474894" y="444720"/>
                    <a:pt x="13657427" y="1408691"/>
                    <a:pt x="13726384" y="1983318"/>
                  </a:cubicBezTo>
                  <a:cubicBezTo>
                    <a:pt x="7490310" y="1786739"/>
                    <a:pt x="3084053" y="1412551"/>
                    <a:pt x="0" y="1983318"/>
                  </a:cubicBezTo>
                  <a:cubicBezTo>
                    <a:pt x="126120" y="1231519"/>
                    <a:pt x="125323" y="489197"/>
                    <a:pt x="0" y="0"/>
                  </a:cubicBezTo>
                  <a:close/>
                </a:path>
                <a:path w="13726384" h="1983318" stroke="0" extrusionOk="0">
                  <a:moveTo>
                    <a:pt x="0" y="0"/>
                  </a:moveTo>
                  <a:cubicBezTo>
                    <a:pt x="6904917" y="15047"/>
                    <a:pt x="10557006" y="-118029"/>
                    <a:pt x="13726384" y="0"/>
                  </a:cubicBezTo>
                  <a:cubicBezTo>
                    <a:pt x="13557384" y="197565"/>
                    <a:pt x="13830016" y="1216045"/>
                    <a:pt x="13726384" y="1983318"/>
                  </a:cubicBezTo>
                  <a:cubicBezTo>
                    <a:pt x="9629055" y="1935352"/>
                    <a:pt x="3457742" y="2341288"/>
                    <a:pt x="0" y="1983318"/>
                  </a:cubicBezTo>
                  <a:cubicBezTo>
                    <a:pt x="-4316" y="1405700"/>
                    <a:pt x="118402" y="1015455"/>
                    <a:pt x="0" y="0"/>
                  </a:cubicBezTo>
                  <a:close/>
                </a:path>
                <a:path w="13726384" h="1983318" fill="none" stroke="0" extrusionOk="0">
                  <a:moveTo>
                    <a:pt x="0" y="0"/>
                  </a:moveTo>
                  <a:cubicBezTo>
                    <a:pt x="4724103" y="-215320"/>
                    <a:pt x="8582433" y="249642"/>
                    <a:pt x="13726384" y="0"/>
                  </a:cubicBezTo>
                  <a:cubicBezTo>
                    <a:pt x="13431230" y="381098"/>
                    <a:pt x="13723817" y="1452680"/>
                    <a:pt x="13726384" y="1983318"/>
                  </a:cubicBezTo>
                  <a:cubicBezTo>
                    <a:pt x="6813242" y="1619159"/>
                    <a:pt x="3839972" y="1981874"/>
                    <a:pt x="0" y="1983318"/>
                  </a:cubicBezTo>
                  <a:cubicBezTo>
                    <a:pt x="71366" y="1272193"/>
                    <a:pt x="-6794" y="400837"/>
                    <a:pt x="0" y="0"/>
                  </a:cubicBezTo>
                  <a:close/>
                </a:path>
                <a:path w="13726384" h="1983318" fill="none" stroke="0" extrusionOk="0">
                  <a:moveTo>
                    <a:pt x="0" y="0"/>
                  </a:moveTo>
                  <a:cubicBezTo>
                    <a:pt x="5342301" y="53184"/>
                    <a:pt x="7845193" y="212264"/>
                    <a:pt x="13726384" y="0"/>
                  </a:cubicBezTo>
                  <a:cubicBezTo>
                    <a:pt x="13505436" y="383094"/>
                    <a:pt x="13665782" y="1421184"/>
                    <a:pt x="13726384" y="1983318"/>
                  </a:cubicBezTo>
                  <a:cubicBezTo>
                    <a:pt x="7321067" y="1573949"/>
                    <a:pt x="3220203" y="1610157"/>
                    <a:pt x="0" y="1983318"/>
                  </a:cubicBezTo>
                  <a:cubicBezTo>
                    <a:pt x="142924" y="1213636"/>
                    <a:pt x="94925" y="377543"/>
                    <a:pt x="0" y="0"/>
                  </a:cubicBezTo>
                  <a:close/>
                </a:path>
              </a:pathLst>
            </a:custGeom>
            <a:solidFill>
              <a:sysClr val="window" lastClr="FFFFFF">
                <a:alpha val="80000"/>
              </a:sysClr>
            </a:solidFill>
            <a:ln w="28575" cap="flat" cmpd="sng" algn="ctr">
              <a:solidFill>
                <a:schemeClr val="accent1">
                  <a:lumMod val="50000"/>
                </a:schemeClr>
              </a:solidFill>
              <a:prstDash val="solid"/>
              <a:miter lim="800000"/>
              <a:extLst>
                <a:ext uri="{C807C97D-BFC1-408E-A445-0C87EB9F89A2}">
                  <ask:lineSketchStyleProps xmlns:ask="http://schemas.microsoft.com/office/drawing/2018/sketchyshapes" sd="1018328812">
                    <a:custGeom>
                      <a:avLst/>
                      <a:gdLst>
                        <a:gd name="connsiteX0" fmla="*/ 0 w 10085212"/>
                        <a:gd name="connsiteY0" fmla="*/ 0 h 2021175"/>
                        <a:gd name="connsiteX1" fmla="*/ 10085212 w 10085212"/>
                        <a:gd name="connsiteY1" fmla="*/ 0 h 2021175"/>
                        <a:gd name="connsiteX2" fmla="*/ 10085212 w 10085212"/>
                        <a:gd name="connsiteY2" fmla="*/ 2021175 h 2021175"/>
                        <a:gd name="connsiteX3" fmla="*/ 0 w 10085212"/>
                        <a:gd name="connsiteY3" fmla="*/ 2021175 h 2021175"/>
                        <a:gd name="connsiteX4" fmla="*/ 0 w 10085212"/>
                        <a:gd name="connsiteY4" fmla="*/ 0 h 2021175"/>
                        <a:gd name="connsiteX0" fmla="*/ 0 w 10085212"/>
                        <a:gd name="connsiteY0" fmla="*/ 0 h 2021175"/>
                        <a:gd name="connsiteX1" fmla="*/ 10085212 w 10085212"/>
                        <a:gd name="connsiteY1" fmla="*/ 0 h 2021175"/>
                        <a:gd name="connsiteX2" fmla="*/ 10085212 w 10085212"/>
                        <a:gd name="connsiteY2" fmla="*/ 2021175 h 2021175"/>
                        <a:gd name="connsiteX3" fmla="*/ 0 w 10085212"/>
                        <a:gd name="connsiteY3" fmla="*/ 2021175 h 2021175"/>
                        <a:gd name="connsiteX4" fmla="*/ 0 w 10085212"/>
                        <a:gd name="connsiteY4" fmla="*/ 0 h 20211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085212" h="2021175" fill="none" extrusionOk="0">
                          <a:moveTo>
                            <a:pt x="0" y="0"/>
                          </a:moveTo>
                          <a:cubicBezTo>
                            <a:pt x="3625464" y="29772"/>
                            <a:pt x="5717276" y="119650"/>
                            <a:pt x="10085212" y="0"/>
                          </a:cubicBezTo>
                          <a:cubicBezTo>
                            <a:pt x="9934324" y="392039"/>
                            <a:pt x="10041099" y="1438116"/>
                            <a:pt x="10085212" y="2021175"/>
                          </a:cubicBezTo>
                          <a:cubicBezTo>
                            <a:pt x="5468331" y="1845645"/>
                            <a:pt x="2347494" y="1711583"/>
                            <a:pt x="0" y="2021175"/>
                          </a:cubicBezTo>
                          <a:cubicBezTo>
                            <a:pt x="78958" y="1311954"/>
                            <a:pt x="75205" y="472254"/>
                            <a:pt x="0" y="0"/>
                          </a:cubicBezTo>
                          <a:close/>
                        </a:path>
                        <a:path w="10085212" h="2021175" stroke="0" extrusionOk="0">
                          <a:moveTo>
                            <a:pt x="0" y="0"/>
                          </a:moveTo>
                          <a:cubicBezTo>
                            <a:pt x="4935464" y="-41256"/>
                            <a:pt x="7721555" y="-112809"/>
                            <a:pt x="10085212" y="0"/>
                          </a:cubicBezTo>
                          <a:cubicBezTo>
                            <a:pt x="10009734" y="264851"/>
                            <a:pt x="10121447" y="1319859"/>
                            <a:pt x="10085212" y="2021175"/>
                          </a:cubicBezTo>
                          <a:cubicBezTo>
                            <a:pt x="6681439" y="1929038"/>
                            <a:pt x="2458289" y="2322959"/>
                            <a:pt x="0" y="2021175"/>
                          </a:cubicBezTo>
                          <a:cubicBezTo>
                            <a:pt x="18965" y="1440248"/>
                            <a:pt x="86832" y="984734"/>
                            <a:pt x="0" y="0"/>
                          </a:cubicBezTo>
                          <a:close/>
                        </a:path>
                        <a:path w="10085212" h="2021175" fill="none" stroke="0" extrusionOk="0">
                          <a:moveTo>
                            <a:pt x="0" y="0"/>
                          </a:moveTo>
                          <a:cubicBezTo>
                            <a:pt x="3535410" y="-142831"/>
                            <a:pt x="5992458" y="21990"/>
                            <a:pt x="10085212" y="0"/>
                          </a:cubicBezTo>
                          <a:cubicBezTo>
                            <a:pt x="9858658" y="351664"/>
                            <a:pt x="10083099" y="1531820"/>
                            <a:pt x="10085212" y="2021175"/>
                          </a:cubicBezTo>
                          <a:cubicBezTo>
                            <a:pt x="4985285" y="1737327"/>
                            <a:pt x="2506239" y="1609391"/>
                            <a:pt x="0" y="2021175"/>
                          </a:cubicBezTo>
                          <a:cubicBezTo>
                            <a:pt x="83247" y="1324211"/>
                            <a:pt x="29042" y="415860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字魂37号-波纹乖乖体"/>
                  <a:cs typeface="+mn-cs"/>
                </a:rPr>
                <a:t>*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DF6F7F1-1737-DB21-35B3-F788C24DE172}"/>
                </a:ext>
              </a:extLst>
            </p:cNvPr>
            <p:cNvSpPr txBox="1"/>
            <p:nvPr/>
          </p:nvSpPr>
          <p:spPr>
            <a:xfrm>
              <a:off x="330935" y="286316"/>
              <a:ext cx="13622080" cy="10049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Thầy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cô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điền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câu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hỏi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vào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4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đây</a:t>
              </a:r>
              <a:r>
                <a:rPr lang="en-US" altLang="en-US" sz="44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.</a:t>
              </a:r>
              <a:endParaRPr kumimoji="0" lang="en-US" altLang="en-US" sz="4400" b="1" i="0" u="none" strike="noStrike" kern="0" cap="none" spc="-15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5B9BD5"/>
                  </a:outerShdw>
                </a:effectLst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9E1A479-0C52-232E-AE64-196F67FF84E2}"/>
              </a:ext>
            </a:extLst>
          </p:cNvPr>
          <p:cNvGrpSpPr/>
          <p:nvPr/>
        </p:nvGrpSpPr>
        <p:grpSpPr>
          <a:xfrm>
            <a:off x="7053189" y="3197419"/>
            <a:ext cx="4537107" cy="1129886"/>
            <a:chOff x="6700677" y="2864057"/>
            <a:chExt cx="4537107" cy="1129886"/>
          </a:xfrm>
          <a:solidFill>
            <a:schemeClr val="bg1"/>
          </a:solid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D1E3807A-A76A-9F89-5990-AB6E72ED82E9}"/>
                </a:ext>
              </a:extLst>
            </p:cNvPr>
            <p:cNvSpPr/>
            <p:nvPr/>
          </p:nvSpPr>
          <p:spPr>
            <a:xfrm>
              <a:off x="6700677" y="2864057"/>
              <a:ext cx="4537107" cy="1129886"/>
            </a:xfrm>
            <a:prstGeom prst="roundRect">
              <a:avLst>
                <a:gd name="adj" fmla="val 13859"/>
              </a:avLst>
            </a:prstGeom>
            <a:grpFill/>
            <a:ln w="38100">
              <a:solidFill>
                <a:srgbClr val="FAA403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87E7967-F63D-1AB8-80BC-D49CC258A0DC}"/>
                </a:ext>
              </a:extLst>
            </p:cNvPr>
            <p:cNvSpPr txBox="1"/>
            <p:nvPr/>
          </p:nvSpPr>
          <p:spPr>
            <a:xfrm>
              <a:off x="7176312" y="3054934"/>
              <a:ext cx="37508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đúng</a:t>
              </a:r>
              <a:endPara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29440CF-D804-27BB-1642-55CFA2C0C566}"/>
              </a:ext>
            </a:extLst>
          </p:cNvPr>
          <p:cNvGrpSpPr/>
          <p:nvPr/>
        </p:nvGrpSpPr>
        <p:grpSpPr>
          <a:xfrm>
            <a:off x="1233375" y="3246459"/>
            <a:ext cx="4537107" cy="1135327"/>
            <a:chOff x="981375" y="2858616"/>
            <a:chExt cx="4537107" cy="1135327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C51E4208-4F36-2444-2A6B-ED88A983BA60}"/>
                </a:ext>
              </a:extLst>
            </p:cNvPr>
            <p:cNvSpPr/>
            <p:nvPr/>
          </p:nvSpPr>
          <p:spPr>
            <a:xfrm>
              <a:off x="981375" y="2864057"/>
              <a:ext cx="4537107" cy="1129886"/>
            </a:xfrm>
            <a:prstGeom prst="roundRect">
              <a:avLst>
                <a:gd name="adj" fmla="val 13859"/>
              </a:avLst>
            </a:prstGeom>
            <a:solidFill>
              <a:schemeClr val="bg1"/>
            </a:solidFill>
            <a:ln w="381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63C82CB-356C-E6CB-F67A-AE5C669EFB09}"/>
                </a:ext>
              </a:extLst>
            </p:cNvPr>
            <p:cNvSpPr txBox="1"/>
            <p:nvPr/>
          </p:nvSpPr>
          <p:spPr>
            <a:xfrm>
              <a:off x="1207441" y="2858616"/>
              <a:ext cx="37508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C7DB25-6557-3641-BF79-F8524B0C3A4B}"/>
              </a:ext>
            </a:extLst>
          </p:cNvPr>
          <p:cNvGrpSpPr/>
          <p:nvPr/>
        </p:nvGrpSpPr>
        <p:grpSpPr>
          <a:xfrm>
            <a:off x="1194441" y="5078737"/>
            <a:ext cx="4561379" cy="1129886"/>
            <a:chOff x="957103" y="4872764"/>
            <a:chExt cx="4561379" cy="1129886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6657DC9D-9158-2AC0-B454-9E3B35E2C5F9}"/>
                </a:ext>
              </a:extLst>
            </p:cNvPr>
            <p:cNvSpPr/>
            <p:nvPr/>
          </p:nvSpPr>
          <p:spPr>
            <a:xfrm>
              <a:off x="981375" y="4872764"/>
              <a:ext cx="4537107" cy="1129886"/>
            </a:xfrm>
            <a:prstGeom prst="roundRect">
              <a:avLst>
                <a:gd name="adj" fmla="val 13859"/>
              </a:avLst>
            </a:prstGeom>
            <a:solidFill>
              <a:schemeClr val="bg1"/>
            </a:solidFill>
            <a:ln w="38100">
              <a:solidFill>
                <a:srgbClr val="4D9E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6620B41-B3E3-F7B5-9E50-5BFDB2E472E1}"/>
                </a:ext>
              </a:extLst>
            </p:cNvPr>
            <p:cNvSpPr txBox="1"/>
            <p:nvPr/>
          </p:nvSpPr>
          <p:spPr>
            <a:xfrm>
              <a:off x="957103" y="4989475"/>
              <a:ext cx="42808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7566484-A15E-7F43-BC24-993310975C7C}"/>
              </a:ext>
            </a:extLst>
          </p:cNvPr>
          <p:cNvGrpSpPr/>
          <p:nvPr/>
        </p:nvGrpSpPr>
        <p:grpSpPr>
          <a:xfrm>
            <a:off x="6865829" y="4993200"/>
            <a:ext cx="4537107" cy="1129886"/>
            <a:chOff x="6830721" y="4714800"/>
            <a:chExt cx="4537107" cy="1129886"/>
          </a:xfrm>
          <a:solidFill>
            <a:schemeClr val="bg1"/>
          </a:solidFill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221873AB-980D-2DDE-51C2-00153A1C2881}"/>
                </a:ext>
              </a:extLst>
            </p:cNvPr>
            <p:cNvSpPr/>
            <p:nvPr/>
          </p:nvSpPr>
          <p:spPr>
            <a:xfrm>
              <a:off x="6830721" y="4714800"/>
              <a:ext cx="4537107" cy="1129886"/>
            </a:xfrm>
            <a:prstGeom prst="roundRect">
              <a:avLst>
                <a:gd name="adj" fmla="val 13859"/>
              </a:avLst>
            </a:prstGeom>
            <a:grpFill/>
            <a:ln w="38100">
              <a:solidFill>
                <a:srgbClr val="28A3B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4FCE938-C80C-89C7-1A19-577D5AA4180F}"/>
                </a:ext>
              </a:extLst>
            </p:cNvPr>
            <p:cNvSpPr txBox="1"/>
            <p:nvPr/>
          </p:nvSpPr>
          <p:spPr>
            <a:xfrm>
              <a:off x="7667750" y="4975123"/>
              <a:ext cx="34600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C6D3518D-C069-6F69-2DB8-F9681234EB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08" b="61433"/>
          <a:stretch/>
        </p:blipFill>
        <p:spPr>
          <a:xfrm>
            <a:off x="11113621" y="3385368"/>
            <a:ext cx="953350" cy="8575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8A4D0A2-6CAD-4177-7FCE-F7F2904B5BB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5210270" y="3305098"/>
            <a:ext cx="891076" cy="8964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1E95D4B-C100-C439-482E-CE9FD73625E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5044129" y="5195448"/>
            <a:ext cx="891076" cy="8964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14AB756-4756-C6B2-B6D3-41B12F7FC9A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10874226" y="5109911"/>
            <a:ext cx="891076" cy="8964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B524EE7-AC6F-2069-0A20-0FCC344831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7432" y="3046630"/>
            <a:ext cx="1475271" cy="149203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EE76C0A-6637-07E8-3275-26561A754C9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6" r="58214" b="79914"/>
          <a:stretch/>
        </p:blipFill>
        <p:spPr>
          <a:xfrm>
            <a:off x="6389131" y="3093389"/>
            <a:ext cx="1385564" cy="140086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7625C8D-4E71-A4CE-73CC-6438DBFF511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50703"/>
          <a:stretch/>
        </p:blipFill>
        <p:spPr>
          <a:xfrm>
            <a:off x="177018" y="4858287"/>
            <a:ext cx="1487889" cy="15707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31EFA3F-49BC-AA17-A8CD-0C9932E79FA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37672" y="4791296"/>
            <a:ext cx="1365186" cy="157078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1C0A390-9FB0-A195-AD13-E165D4C02A3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77772" y="90185"/>
            <a:ext cx="1616613" cy="2702457"/>
          </a:xfrm>
          <a:prstGeom prst="rect">
            <a:avLst/>
          </a:prstGeom>
        </p:spPr>
      </p:pic>
      <p:pic>
        <p:nvPicPr>
          <p:cNvPr id="26" name="Picture 25">
            <a:hlinkClick r:id="rId11" action="ppaction://hlinksldjump"/>
            <a:extLst>
              <a:ext uri="{FF2B5EF4-FFF2-40B4-BE49-F238E27FC236}">
                <a16:creationId xmlns:a16="http://schemas.microsoft.com/office/drawing/2014/main" id="{412C70FE-5108-D222-4FF5-B804BE1C68B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96634" y="72318"/>
            <a:ext cx="1164315" cy="112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981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FC94177-37C7-E43A-1226-D5693553CAD0}"/>
              </a:ext>
            </a:extLst>
          </p:cNvPr>
          <p:cNvGrpSpPr/>
          <p:nvPr/>
        </p:nvGrpSpPr>
        <p:grpSpPr>
          <a:xfrm>
            <a:off x="1710539" y="359514"/>
            <a:ext cx="9704439" cy="2100795"/>
            <a:chOff x="226633" y="-47312"/>
            <a:chExt cx="13830686" cy="2478511"/>
          </a:xfrm>
        </p:grpSpPr>
        <p:sp>
          <p:nvSpPr>
            <p:cNvPr id="3" name="Rectangle 1">
              <a:extLst>
                <a:ext uri="{FF2B5EF4-FFF2-40B4-BE49-F238E27FC236}">
                  <a16:creationId xmlns:a16="http://schemas.microsoft.com/office/drawing/2014/main" id="{368BF895-AEEE-CBBA-2468-D69912046FE0}"/>
                </a:ext>
              </a:extLst>
            </p:cNvPr>
            <p:cNvSpPr/>
            <p:nvPr/>
          </p:nvSpPr>
          <p:spPr>
            <a:xfrm>
              <a:off x="226633" y="-47312"/>
              <a:ext cx="13830686" cy="2478511"/>
            </a:xfrm>
            <a:custGeom>
              <a:avLst/>
              <a:gdLst>
                <a:gd name="connsiteX0" fmla="*/ 0 w 13830686"/>
                <a:gd name="connsiteY0" fmla="*/ 0 h 2478511"/>
                <a:gd name="connsiteX1" fmla="*/ 13830686 w 13830686"/>
                <a:gd name="connsiteY1" fmla="*/ 0 h 2478511"/>
                <a:gd name="connsiteX2" fmla="*/ 13830686 w 13830686"/>
                <a:gd name="connsiteY2" fmla="*/ 2478511 h 2478511"/>
                <a:gd name="connsiteX3" fmla="*/ 0 w 13830686"/>
                <a:gd name="connsiteY3" fmla="*/ 2478511 h 2478511"/>
                <a:gd name="connsiteX4" fmla="*/ 0 w 13830686"/>
                <a:gd name="connsiteY4" fmla="*/ 0 h 2478511"/>
                <a:gd name="connsiteX0" fmla="*/ 0 w 13830686"/>
                <a:gd name="connsiteY0" fmla="*/ 0 h 2478511"/>
                <a:gd name="connsiteX1" fmla="*/ 13830686 w 13830686"/>
                <a:gd name="connsiteY1" fmla="*/ 0 h 2478511"/>
                <a:gd name="connsiteX2" fmla="*/ 13830686 w 13830686"/>
                <a:gd name="connsiteY2" fmla="*/ 2478511 h 2478511"/>
                <a:gd name="connsiteX3" fmla="*/ 0 w 13830686"/>
                <a:gd name="connsiteY3" fmla="*/ 2478511 h 2478511"/>
                <a:gd name="connsiteX4" fmla="*/ 0 w 13830686"/>
                <a:gd name="connsiteY4" fmla="*/ 0 h 2478511"/>
                <a:gd name="connsiteX0" fmla="*/ 0 w 13830686"/>
                <a:gd name="connsiteY0" fmla="*/ 0 h 2478511"/>
                <a:gd name="connsiteX1" fmla="*/ 13830686 w 13830686"/>
                <a:gd name="connsiteY1" fmla="*/ 0 h 2478511"/>
                <a:gd name="connsiteX2" fmla="*/ 13830686 w 13830686"/>
                <a:gd name="connsiteY2" fmla="*/ 2478511 h 2478511"/>
                <a:gd name="connsiteX3" fmla="*/ 0 w 13830686"/>
                <a:gd name="connsiteY3" fmla="*/ 2478511 h 2478511"/>
                <a:gd name="connsiteX4" fmla="*/ 0 w 13830686"/>
                <a:gd name="connsiteY4" fmla="*/ 0 h 24785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0686" h="2478511" fill="none" extrusionOk="0">
                  <a:moveTo>
                    <a:pt x="0" y="0"/>
                  </a:moveTo>
                  <a:cubicBezTo>
                    <a:pt x="5434025" y="269231"/>
                    <a:pt x="7727252" y="356688"/>
                    <a:pt x="13830686" y="0"/>
                  </a:cubicBezTo>
                  <a:cubicBezTo>
                    <a:pt x="13595775" y="513525"/>
                    <a:pt x="13582000" y="1716507"/>
                    <a:pt x="13830686" y="2478511"/>
                  </a:cubicBezTo>
                  <a:cubicBezTo>
                    <a:pt x="7376321" y="2313034"/>
                    <a:pt x="3144512" y="1949726"/>
                    <a:pt x="0" y="2478511"/>
                  </a:cubicBezTo>
                  <a:cubicBezTo>
                    <a:pt x="105631" y="1613131"/>
                    <a:pt x="166415" y="644286"/>
                    <a:pt x="0" y="0"/>
                  </a:cubicBezTo>
                  <a:close/>
                </a:path>
                <a:path w="13830686" h="2478511" stroke="0" extrusionOk="0">
                  <a:moveTo>
                    <a:pt x="0" y="0"/>
                  </a:moveTo>
                  <a:cubicBezTo>
                    <a:pt x="6908524" y="-21813"/>
                    <a:pt x="10660428" y="-151674"/>
                    <a:pt x="13830686" y="0"/>
                  </a:cubicBezTo>
                  <a:cubicBezTo>
                    <a:pt x="13669258" y="272766"/>
                    <a:pt x="13991221" y="1471306"/>
                    <a:pt x="13830686" y="2478511"/>
                  </a:cubicBezTo>
                  <a:cubicBezTo>
                    <a:pt x="8970807" y="2351632"/>
                    <a:pt x="3400254" y="2855543"/>
                    <a:pt x="0" y="2478511"/>
                  </a:cubicBezTo>
                  <a:cubicBezTo>
                    <a:pt x="-72711" y="1743792"/>
                    <a:pt x="119528" y="1303050"/>
                    <a:pt x="0" y="0"/>
                  </a:cubicBezTo>
                  <a:close/>
                </a:path>
                <a:path w="13830686" h="2478511" fill="none" stroke="0" extrusionOk="0">
                  <a:moveTo>
                    <a:pt x="0" y="0"/>
                  </a:moveTo>
                  <a:cubicBezTo>
                    <a:pt x="4326149" y="-490624"/>
                    <a:pt x="8743054" y="325618"/>
                    <a:pt x="13830686" y="0"/>
                  </a:cubicBezTo>
                  <a:cubicBezTo>
                    <a:pt x="13557137" y="539480"/>
                    <a:pt x="13827756" y="1822411"/>
                    <a:pt x="13830686" y="2478511"/>
                  </a:cubicBezTo>
                  <a:cubicBezTo>
                    <a:pt x="6935363" y="1992512"/>
                    <a:pt x="3821266" y="2276309"/>
                    <a:pt x="0" y="2478511"/>
                  </a:cubicBezTo>
                  <a:cubicBezTo>
                    <a:pt x="42951" y="1602831"/>
                    <a:pt x="-48418" y="471294"/>
                    <a:pt x="0" y="0"/>
                  </a:cubicBezTo>
                  <a:close/>
                </a:path>
                <a:path w="13830686" h="2478511" fill="none" stroke="0" extrusionOk="0">
                  <a:moveTo>
                    <a:pt x="0" y="0"/>
                  </a:moveTo>
                  <a:cubicBezTo>
                    <a:pt x="5408182" y="83304"/>
                    <a:pt x="8308325" y="318138"/>
                    <a:pt x="13830686" y="0"/>
                  </a:cubicBezTo>
                  <a:cubicBezTo>
                    <a:pt x="13478583" y="467756"/>
                    <a:pt x="13679814" y="1754752"/>
                    <a:pt x="13830686" y="2478511"/>
                  </a:cubicBezTo>
                  <a:cubicBezTo>
                    <a:pt x="7150193" y="2372336"/>
                    <a:pt x="3313705" y="1662996"/>
                    <a:pt x="0" y="2478511"/>
                  </a:cubicBezTo>
                  <a:cubicBezTo>
                    <a:pt x="99214" y="1641669"/>
                    <a:pt x="108184" y="566298"/>
                    <a:pt x="0" y="0"/>
                  </a:cubicBezTo>
                  <a:close/>
                </a:path>
              </a:pathLst>
            </a:custGeom>
            <a:solidFill>
              <a:sysClr val="window" lastClr="FFFFFF">
                <a:alpha val="80000"/>
              </a:sysClr>
            </a:solidFill>
            <a:ln w="28575" cap="flat" cmpd="sng" algn="ctr">
              <a:solidFill>
                <a:schemeClr val="accent1">
                  <a:lumMod val="50000"/>
                </a:schemeClr>
              </a:solidFill>
              <a:prstDash val="solid"/>
              <a:miter lim="800000"/>
              <a:extLst>
                <a:ext uri="{C807C97D-BFC1-408E-A445-0C87EB9F89A2}">
                  <ask:lineSketchStyleProps xmlns:ask="http://schemas.microsoft.com/office/drawing/2018/sketchyshapes" sd="1018328812">
                    <a:custGeom>
                      <a:avLst/>
                      <a:gdLst>
                        <a:gd name="connsiteX0" fmla="*/ 0 w 9704439"/>
                        <a:gd name="connsiteY0" fmla="*/ 0 h 2100795"/>
                        <a:gd name="connsiteX1" fmla="*/ 9704439 w 9704439"/>
                        <a:gd name="connsiteY1" fmla="*/ 0 h 2100795"/>
                        <a:gd name="connsiteX2" fmla="*/ 9704439 w 9704439"/>
                        <a:gd name="connsiteY2" fmla="*/ 2100795 h 2100795"/>
                        <a:gd name="connsiteX3" fmla="*/ 0 w 9704439"/>
                        <a:gd name="connsiteY3" fmla="*/ 2100795 h 2100795"/>
                        <a:gd name="connsiteX4" fmla="*/ 0 w 9704439"/>
                        <a:gd name="connsiteY4" fmla="*/ 0 h 2100795"/>
                        <a:gd name="connsiteX0" fmla="*/ 0 w 9704439"/>
                        <a:gd name="connsiteY0" fmla="*/ 0 h 2100795"/>
                        <a:gd name="connsiteX1" fmla="*/ 9704439 w 9704439"/>
                        <a:gd name="connsiteY1" fmla="*/ 0 h 2100795"/>
                        <a:gd name="connsiteX2" fmla="*/ 9704439 w 9704439"/>
                        <a:gd name="connsiteY2" fmla="*/ 2100795 h 2100795"/>
                        <a:gd name="connsiteX3" fmla="*/ 0 w 9704439"/>
                        <a:gd name="connsiteY3" fmla="*/ 2100795 h 2100795"/>
                        <a:gd name="connsiteX4" fmla="*/ 0 w 9704439"/>
                        <a:gd name="connsiteY4" fmla="*/ 0 h 210079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704439" h="2100795" fill="none" extrusionOk="0">
                          <a:moveTo>
                            <a:pt x="0" y="0"/>
                          </a:moveTo>
                          <a:cubicBezTo>
                            <a:pt x="3554736" y="53575"/>
                            <a:pt x="5625217" y="-97753"/>
                            <a:pt x="9704439" y="0"/>
                          </a:cubicBezTo>
                          <a:cubicBezTo>
                            <a:pt x="9556462" y="408778"/>
                            <a:pt x="9599004" y="1478194"/>
                            <a:pt x="9704439" y="2100795"/>
                          </a:cubicBezTo>
                          <a:cubicBezTo>
                            <a:pt x="5032997" y="2048487"/>
                            <a:pt x="2230790" y="1723533"/>
                            <a:pt x="0" y="2100795"/>
                          </a:cubicBezTo>
                          <a:cubicBezTo>
                            <a:pt x="62464" y="1409448"/>
                            <a:pt x="76756" y="491827"/>
                            <a:pt x="0" y="0"/>
                          </a:cubicBezTo>
                          <a:close/>
                        </a:path>
                        <a:path w="9704439" h="2100795" stroke="0" extrusionOk="0">
                          <a:moveTo>
                            <a:pt x="0" y="0"/>
                          </a:moveTo>
                          <a:cubicBezTo>
                            <a:pt x="4742480" y="-56028"/>
                            <a:pt x="7277040" y="-90837"/>
                            <a:pt x="9704439" y="0"/>
                          </a:cubicBezTo>
                          <a:cubicBezTo>
                            <a:pt x="9635790" y="281888"/>
                            <a:pt x="9764475" y="1339621"/>
                            <a:pt x="9704439" y="2100795"/>
                          </a:cubicBezTo>
                          <a:cubicBezTo>
                            <a:pt x="6233716" y="1987434"/>
                            <a:pt x="2325732" y="2380258"/>
                            <a:pt x="0" y="2100795"/>
                          </a:cubicBezTo>
                          <a:cubicBezTo>
                            <a:pt x="8673" y="1496166"/>
                            <a:pt x="83588" y="1029213"/>
                            <a:pt x="0" y="0"/>
                          </a:cubicBezTo>
                          <a:close/>
                        </a:path>
                        <a:path w="9704439" h="2100795" fill="none" stroke="0" extrusionOk="0">
                          <a:moveTo>
                            <a:pt x="0" y="0"/>
                          </a:moveTo>
                          <a:cubicBezTo>
                            <a:pt x="3286219" y="-156362"/>
                            <a:pt x="5799498" y="59477"/>
                            <a:pt x="9704439" y="0"/>
                          </a:cubicBezTo>
                          <a:cubicBezTo>
                            <a:pt x="9484865" y="366140"/>
                            <a:pt x="9702151" y="1590476"/>
                            <a:pt x="9704439" y="2100795"/>
                          </a:cubicBezTo>
                          <a:cubicBezTo>
                            <a:pt x="4817722" y="1867765"/>
                            <a:pt x="2429372" y="1643787"/>
                            <a:pt x="0" y="2100795"/>
                          </a:cubicBezTo>
                          <a:cubicBezTo>
                            <a:pt x="74182" y="1393095"/>
                            <a:pt x="26056" y="410794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字魂37号-波纹乖乖体"/>
                  <a:cs typeface="+mn-cs"/>
                </a:rPr>
                <a:t>*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2460CA0-DA83-846B-88E7-4554100DDFC1}"/>
                </a:ext>
              </a:extLst>
            </p:cNvPr>
            <p:cNvSpPr txBox="1"/>
            <p:nvPr/>
          </p:nvSpPr>
          <p:spPr>
            <a:xfrm>
              <a:off x="431905" y="114126"/>
              <a:ext cx="12883120" cy="9883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Thầy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cô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điền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câu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hỏi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vào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đây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.</a:t>
              </a:r>
              <a:endParaRPr kumimoji="0" lang="en-US" altLang="en-US" sz="4000" b="1" i="0" u="none" strike="noStrike" kern="0" cap="none" spc="-15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5B9BD5"/>
                  </a:outerShdw>
                </a:effectLst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C7DA5813-5181-4F4F-AF84-03C5949914F2}"/>
              </a:ext>
            </a:extLst>
          </p:cNvPr>
          <p:cNvGrpSpPr/>
          <p:nvPr/>
        </p:nvGrpSpPr>
        <p:grpSpPr>
          <a:xfrm>
            <a:off x="7116642" y="5112069"/>
            <a:ext cx="4537107" cy="1129886"/>
            <a:chOff x="6830721" y="2864057"/>
            <a:chExt cx="4537107" cy="1129886"/>
          </a:xfrm>
          <a:solidFill>
            <a:schemeClr val="bg1"/>
          </a:solid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43CA69F1-2D82-15DC-0D02-FF3288AD8F11}"/>
                </a:ext>
              </a:extLst>
            </p:cNvPr>
            <p:cNvSpPr/>
            <p:nvPr/>
          </p:nvSpPr>
          <p:spPr>
            <a:xfrm>
              <a:off x="6830721" y="2864057"/>
              <a:ext cx="4537107" cy="1129886"/>
            </a:xfrm>
            <a:prstGeom prst="roundRect">
              <a:avLst>
                <a:gd name="adj" fmla="val 13859"/>
              </a:avLst>
            </a:prstGeom>
            <a:grpFill/>
            <a:ln w="38100">
              <a:solidFill>
                <a:srgbClr val="00B0F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4815C8B-C901-8CB8-5A37-CD5335A1FFD5}"/>
                </a:ext>
              </a:extLst>
            </p:cNvPr>
            <p:cNvSpPr txBox="1"/>
            <p:nvPr/>
          </p:nvSpPr>
          <p:spPr>
            <a:xfrm>
              <a:off x="7223859" y="3044278"/>
              <a:ext cx="3750829" cy="707886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0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40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40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40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40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đúng</a:t>
              </a:r>
              <a:endPara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EE64E57-DAC3-A379-1BD9-5340DD871F71}"/>
              </a:ext>
            </a:extLst>
          </p:cNvPr>
          <p:cNvGrpSpPr/>
          <p:nvPr/>
        </p:nvGrpSpPr>
        <p:grpSpPr>
          <a:xfrm>
            <a:off x="7091214" y="3406729"/>
            <a:ext cx="4537107" cy="1129886"/>
            <a:chOff x="981375" y="2864057"/>
            <a:chExt cx="4537107" cy="1129886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6401F08A-0D0A-12A8-B355-B5904666450D}"/>
                </a:ext>
              </a:extLst>
            </p:cNvPr>
            <p:cNvSpPr/>
            <p:nvPr/>
          </p:nvSpPr>
          <p:spPr>
            <a:xfrm>
              <a:off x="981375" y="2864057"/>
              <a:ext cx="4537107" cy="1129886"/>
            </a:xfrm>
            <a:prstGeom prst="roundRect">
              <a:avLst>
                <a:gd name="adj" fmla="val 13859"/>
              </a:avLst>
            </a:prstGeom>
            <a:solidFill>
              <a:schemeClr val="bg1"/>
            </a:solidFill>
            <a:ln w="38100">
              <a:solidFill>
                <a:srgbClr val="FBA409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EB336B1-861F-C47D-917E-A6F62F434642}"/>
                </a:ext>
              </a:extLst>
            </p:cNvPr>
            <p:cNvSpPr txBox="1"/>
            <p:nvPr/>
          </p:nvSpPr>
          <p:spPr>
            <a:xfrm>
              <a:off x="1607829" y="3005350"/>
              <a:ext cx="375082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4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44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44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44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44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4C81F3-58FB-67AE-5B3B-E8A4EF829186}"/>
              </a:ext>
            </a:extLst>
          </p:cNvPr>
          <p:cNvGrpSpPr/>
          <p:nvPr/>
        </p:nvGrpSpPr>
        <p:grpSpPr>
          <a:xfrm>
            <a:off x="1143417" y="5234604"/>
            <a:ext cx="4537107" cy="1129886"/>
            <a:chOff x="981375" y="4872764"/>
            <a:chExt cx="4537107" cy="1129886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CD043CA9-1342-882B-5DA8-993BE078D0B3}"/>
                </a:ext>
              </a:extLst>
            </p:cNvPr>
            <p:cNvSpPr/>
            <p:nvPr/>
          </p:nvSpPr>
          <p:spPr>
            <a:xfrm>
              <a:off x="981375" y="4872764"/>
              <a:ext cx="4537107" cy="1129886"/>
            </a:xfrm>
            <a:prstGeom prst="roundRect">
              <a:avLst>
                <a:gd name="adj" fmla="val 13859"/>
              </a:avLst>
            </a:prstGeom>
            <a:solidFill>
              <a:schemeClr val="bg1"/>
            </a:solidFill>
            <a:ln w="38100">
              <a:solidFill>
                <a:srgbClr val="4D9E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47F6494-52E3-2EB9-5991-EFFD0F4133DE}"/>
                </a:ext>
              </a:extLst>
            </p:cNvPr>
            <p:cNvSpPr txBox="1"/>
            <p:nvPr/>
          </p:nvSpPr>
          <p:spPr>
            <a:xfrm>
              <a:off x="1510005" y="5042335"/>
              <a:ext cx="3750829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4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44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44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44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44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7863D5-A06D-DC8A-84BF-9CC0DD0A0722}"/>
              </a:ext>
            </a:extLst>
          </p:cNvPr>
          <p:cNvGrpSpPr/>
          <p:nvPr/>
        </p:nvGrpSpPr>
        <p:grpSpPr>
          <a:xfrm>
            <a:off x="1269637" y="3393016"/>
            <a:ext cx="4537107" cy="1129886"/>
            <a:chOff x="6830721" y="4714800"/>
            <a:chExt cx="4537107" cy="1129886"/>
          </a:xfrm>
          <a:solidFill>
            <a:schemeClr val="bg1"/>
          </a:solidFill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0D9B6AFD-25DA-7A03-B8E2-FB407EC62BB8}"/>
                </a:ext>
              </a:extLst>
            </p:cNvPr>
            <p:cNvSpPr/>
            <p:nvPr/>
          </p:nvSpPr>
          <p:spPr>
            <a:xfrm>
              <a:off x="6830721" y="4714800"/>
              <a:ext cx="4537107" cy="1129886"/>
            </a:xfrm>
            <a:prstGeom prst="roundRect">
              <a:avLst>
                <a:gd name="adj" fmla="val 13859"/>
              </a:avLst>
            </a:prstGeom>
            <a:grpFill/>
            <a:ln w="381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94FC364-259E-3A4F-9534-6984136CBA69}"/>
                </a:ext>
              </a:extLst>
            </p:cNvPr>
            <p:cNvSpPr txBox="1"/>
            <p:nvPr/>
          </p:nvSpPr>
          <p:spPr>
            <a:xfrm>
              <a:off x="7414170" y="4909556"/>
              <a:ext cx="331621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44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44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44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44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44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BA696EB6-1D6E-A2BF-6B41-8696F570E7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08" b="61433"/>
          <a:stretch/>
        </p:blipFill>
        <p:spPr>
          <a:xfrm>
            <a:off x="11213328" y="5316080"/>
            <a:ext cx="953350" cy="8575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333759A-F619-9C41-AB05-8CBA7CEB0B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11068109" y="3459927"/>
            <a:ext cx="891076" cy="8964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97D1A5F-B672-BE55-EE76-7C92A84EF3E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5114898" y="5365165"/>
            <a:ext cx="891076" cy="8964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26C0D43-0173-3FE4-5206-D11C61E6259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5278034" y="3509727"/>
            <a:ext cx="891076" cy="8964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F3DF8DF-8AED-C5A9-0556-48A183302E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112" y="3215987"/>
            <a:ext cx="1475271" cy="149203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155C696-A7CD-28C6-94D3-490C52835AD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6" r="58214" b="79914"/>
          <a:stretch/>
        </p:blipFill>
        <p:spPr>
          <a:xfrm>
            <a:off x="6526501" y="3306278"/>
            <a:ext cx="1385564" cy="140086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D6B7389-FA64-2101-1278-E4AEF191A23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50703"/>
          <a:stretch/>
        </p:blipFill>
        <p:spPr>
          <a:xfrm>
            <a:off x="247787" y="5028004"/>
            <a:ext cx="1487889" cy="15707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361B42D-7D50-C470-9DF9-00C4EEC950B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57698" y="4943509"/>
            <a:ext cx="1365186" cy="157078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206F66E-CC2E-58AE-9D74-6F86BBEFF0F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0112" y="51163"/>
            <a:ext cx="1552830" cy="2844833"/>
          </a:xfrm>
          <a:prstGeom prst="rect">
            <a:avLst/>
          </a:prstGeom>
        </p:spPr>
      </p:pic>
      <p:pic>
        <p:nvPicPr>
          <p:cNvPr id="26" name="Picture 25">
            <a:hlinkClick r:id="rId11" action="ppaction://hlinksldjump"/>
            <a:extLst>
              <a:ext uri="{FF2B5EF4-FFF2-40B4-BE49-F238E27FC236}">
                <a16:creationId xmlns:a16="http://schemas.microsoft.com/office/drawing/2014/main" id="{F6AB816A-AD3C-4E08-D37C-2CBD71F9D15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96634" y="72318"/>
            <a:ext cx="1164315" cy="112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65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5DB6FE1-24DD-853F-E11A-7475484E3405}"/>
              </a:ext>
            </a:extLst>
          </p:cNvPr>
          <p:cNvGrpSpPr/>
          <p:nvPr/>
        </p:nvGrpSpPr>
        <p:grpSpPr>
          <a:xfrm>
            <a:off x="1836494" y="425706"/>
            <a:ext cx="9374914" cy="2240179"/>
            <a:chOff x="1124179" y="147365"/>
            <a:chExt cx="12292887" cy="2578130"/>
          </a:xfrm>
        </p:grpSpPr>
        <p:sp>
          <p:nvSpPr>
            <p:cNvPr id="3" name="Rectangle 1">
              <a:extLst>
                <a:ext uri="{FF2B5EF4-FFF2-40B4-BE49-F238E27FC236}">
                  <a16:creationId xmlns:a16="http://schemas.microsoft.com/office/drawing/2014/main" id="{BC88BE62-9409-0C82-42FA-93A21287C88B}"/>
                </a:ext>
              </a:extLst>
            </p:cNvPr>
            <p:cNvSpPr/>
            <p:nvPr/>
          </p:nvSpPr>
          <p:spPr>
            <a:xfrm>
              <a:off x="1124179" y="147365"/>
              <a:ext cx="12292887" cy="2578130"/>
            </a:xfrm>
            <a:custGeom>
              <a:avLst/>
              <a:gdLst>
                <a:gd name="connsiteX0" fmla="*/ 0 w 12292887"/>
                <a:gd name="connsiteY0" fmla="*/ 0 h 2578130"/>
                <a:gd name="connsiteX1" fmla="*/ 12292887 w 12292887"/>
                <a:gd name="connsiteY1" fmla="*/ 0 h 2578130"/>
                <a:gd name="connsiteX2" fmla="*/ 12292887 w 12292887"/>
                <a:gd name="connsiteY2" fmla="*/ 2578130 h 2578130"/>
                <a:gd name="connsiteX3" fmla="*/ 0 w 12292887"/>
                <a:gd name="connsiteY3" fmla="*/ 2578130 h 2578130"/>
                <a:gd name="connsiteX4" fmla="*/ 0 w 12292887"/>
                <a:gd name="connsiteY4" fmla="*/ 0 h 2578130"/>
                <a:gd name="connsiteX0" fmla="*/ 0 w 12292887"/>
                <a:gd name="connsiteY0" fmla="*/ 0 h 2578130"/>
                <a:gd name="connsiteX1" fmla="*/ 12292887 w 12292887"/>
                <a:gd name="connsiteY1" fmla="*/ 0 h 2578130"/>
                <a:gd name="connsiteX2" fmla="*/ 12292887 w 12292887"/>
                <a:gd name="connsiteY2" fmla="*/ 2578130 h 2578130"/>
                <a:gd name="connsiteX3" fmla="*/ 0 w 12292887"/>
                <a:gd name="connsiteY3" fmla="*/ 2578130 h 2578130"/>
                <a:gd name="connsiteX4" fmla="*/ 0 w 12292887"/>
                <a:gd name="connsiteY4" fmla="*/ 0 h 2578130"/>
                <a:gd name="connsiteX0" fmla="*/ 0 w 12292887"/>
                <a:gd name="connsiteY0" fmla="*/ 0 h 2578130"/>
                <a:gd name="connsiteX1" fmla="*/ 12292887 w 12292887"/>
                <a:gd name="connsiteY1" fmla="*/ 0 h 2578130"/>
                <a:gd name="connsiteX2" fmla="*/ 12292887 w 12292887"/>
                <a:gd name="connsiteY2" fmla="*/ 2578130 h 2578130"/>
                <a:gd name="connsiteX3" fmla="*/ 0 w 12292887"/>
                <a:gd name="connsiteY3" fmla="*/ 2578130 h 2578130"/>
                <a:gd name="connsiteX4" fmla="*/ 0 w 12292887"/>
                <a:gd name="connsiteY4" fmla="*/ 0 h 2578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92887" h="2578130" fill="none" extrusionOk="0">
                  <a:moveTo>
                    <a:pt x="0" y="0"/>
                  </a:moveTo>
                  <a:cubicBezTo>
                    <a:pt x="1814203" y="-133017"/>
                    <a:pt x="10780236" y="-123057"/>
                    <a:pt x="12292887" y="0"/>
                  </a:cubicBezTo>
                  <a:cubicBezTo>
                    <a:pt x="12095914" y="510163"/>
                    <a:pt x="12169039" y="1817532"/>
                    <a:pt x="12292887" y="2578130"/>
                  </a:cubicBezTo>
                  <a:cubicBezTo>
                    <a:pt x="6766520" y="2325054"/>
                    <a:pt x="2578025" y="1570571"/>
                    <a:pt x="0" y="2578130"/>
                  </a:cubicBezTo>
                  <a:cubicBezTo>
                    <a:pt x="84553" y="1715028"/>
                    <a:pt x="133722" y="636984"/>
                    <a:pt x="0" y="0"/>
                  </a:cubicBezTo>
                  <a:close/>
                </a:path>
                <a:path w="12292887" h="2578130" stroke="0" extrusionOk="0">
                  <a:moveTo>
                    <a:pt x="0" y="0"/>
                  </a:moveTo>
                  <a:cubicBezTo>
                    <a:pt x="5563080" y="-197169"/>
                    <a:pt x="9548248" y="-159361"/>
                    <a:pt x="12292887" y="0"/>
                  </a:cubicBezTo>
                  <a:cubicBezTo>
                    <a:pt x="12120911" y="275747"/>
                    <a:pt x="12403309" y="1595495"/>
                    <a:pt x="12292887" y="2578130"/>
                  </a:cubicBezTo>
                  <a:cubicBezTo>
                    <a:pt x="8461703" y="2479420"/>
                    <a:pt x="3174648" y="3045577"/>
                    <a:pt x="0" y="2578130"/>
                  </a:cubicBezTo>
                  <a:cubicBezTo>
                    <a:pt x="-116421" y="1807414"/>
                    <a:pt x="106433" y="1376464"/>
                    <a:pt x="0" y="0"/>
                  </a:cubicBezTo>
                  <a:close/>
                </a:path>
                <a:path w="12292887" h="2578130" fill="none" stroke="0" extrusionOk="0">
                  <a:moveTo>
                    <a:pt x="0" y="0"/>
                  </a:moveTo>
                  <a:cubicBezTo>
                    <a:pt x="4117938" y="-459285"/>
                    <a:pt x="7673227" y="185540"/>
                    <a:pt x="12292887" y="0"/>
                  </a:cubicBezTo>
                  <a:cubicBezTo>
                    <a:pt x="12011154" y="479750"/>
                    <a:pt x="12291766" y="1847169"/>
                    <a:pt x="12292887" y="2578130"/>
                  </a:cubicBezTo>
                  <a:cubicBezTo>
                    <a:pt x="6302004" y="2049373"/>
                    <a:pt x="3443461" y="2447502"/>
                    <a:pt x="0" y="2578130"/>
                  </a:cubicBezTo>
                  <a:cubicBezTo>
                    <a:pt x="98685" y="1652464"/>
                    <a:pt x="-32207" y="485758"/>
                    <a:pt x="0" y="0"/>
                  </a:cubicBezTo>
                  <a:close/>
                </a:path>
                <a:path w="12292887" h="2578130" fill="none" stroke="0" extrusionOk="0">
                  <a:moveTo>
                    <a:pt x="0" y="0"/>
                  </a:moveTo>
                  <a:cubicBezTo>
                    <a:pt x="2841658" y="-157587"/>
                    <a:pt x="6934459" y="-63908"/>
                    <a:pt x="12292887" y="0"/>
                  </a:cubicBezTo>
                  <a:cubicBezTo>
                    <a:pt x="12032466" y="491296"/>
                    <a:pt x="12234991" y="1904419"/>
                    <a:pt x="12292887" y="2578130"/>
                  </a:cubicBezTo>
                  <a:cubicBezTo>
                    <a:pt x="6299969" y="2181708"/>
                    <a:pt x="2927836" y="1423725"/>
                    <a:pt x="0" y="2578130"/>
                  </a:cubicBezTo>
                  <a:cubicBezTo>
                    <a:pt x="88064" y="1716291"/>
                    <a:pt x="97091" y="495834"/>
                    <a:pt x="0" y="0"/>
                  </a:cubicBezTo>
                  <a:close/>
                </a:path>
              </a:pathLst>
            </a:custGeom>
            <a:solidFill>
              <a:sysClr val="window" lastClr="FFFFFF">
                <a:alpha val="80000"/>
              </a:sysClr>
            </a:solidFill>
            <a:ln w="28575" cap="flat" cmpd="sng" algn="ctr">
              <a:solidFill>
                <a:schemeClr val="accent1">
                  <a:lumMod val="50000"/>
                </a:schemeClr>
              </a:solidFill>
              <a:prstDash val="solid"/>
              <a:miter lim="800000"/>
              <a:extLst>
                <a:ext uri="{C807C97D-BFC1-408E-A445-0C87EB9F89A2}">
                  <ask:lineSketchStyleProps xmlns:ask="http://schemas.microsoft.com/office/drawing/2018/sketchyshapes" sd="1018328812">
                    <a:custGeom>
                      <a:avLst/>
                      <a:gdLst>
                        <a:gd name="connsiteX0" fmla="*/ 0 w 9374914"/>
                        <a:gd name="connsiteY0" fmla="*/ 0 h 2240179"/>
                        <a:gd name="connsiteX1" fmla="*/ 9374914 w 9374914"/>
                        <a:gd name="connsiteY1" fmla="*/ 0 h 2240179"/>
                        <a:gd name="connsiteX2" fmla="*/ 9374914 w 9374914"/>
                        <a:gd name="connsiteY2" fmla="*/ 2240179 h 2240179"/>
                        <a:gd name="connsiteX3" fmla="*/ 0 w 9374914"/>
                        <a:gd name="connsiteY3" fmla="*/ 2240179 h 2240179"/>
                        <a:gd name="connsiteX4" fmla="*/ 0 w 9374914"/>
                        <a:gd name="connsiteY4" fmla="*/ 0 h 2240179"/>
                        <a:gd name="connsiteX0" fmla="*/ 0 w 9374914"/>
                        <a:gd name="connsiteY0" fmla="*/ 0 h 2240179"/>
                        <a:gd name="connsiteX1" fmla="*/ 9374914 w 9374914"/>
                        <a:gd name="connsiteY1" fmla="*/ 0 h 2240179"/>
                        <a:gd name="connsiteX2" fmla="*/ 9374914 w 9374914"/>
                        <a:gd name="connsiteY2" fmla="*/ 2240179 h 2240179"/>
                        <a:gd name="connsiteX3" fmla="*/ 0 w 9374914"/>
                        <a:gd name="connsiteY3" fmla="*/ 2240179 h 2240179"/>
                        <a:gd name="connsiteX4" fmla="*/ 0 w 9374914"/>
                        <a:gd name="connsiteY4" fmla="*/ 0 h 224017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374914" h="2240179" fill="none" extrusionOk="0">
                          <a:moveTo>
                            <a:pt x="0" y="0"/>
                          </a:moveTo>
                          <a:cubicBezTo>
                            <a:pt x="3410810" y="22367"/>
                            <a:pt x="5387928" y="-34204"/>
                            <a:pt x="9374914" y="0"/>
                          </a:cubicBezTo>
                          <a:cubicBezTo>
                            <a:pt x="9231401" y="433349"/>
                            <a:pt x="9333651" y="1596192"/>
                            <a:pt x="9374914" y="2240179"/>
                          </a:cubicBezTo>
                          <a:cubicBezTo>
                            <a:pt x="4922736" y="2158431"/>
                            <a:pt x="2086827" y="1695649"/>
                            <a:pt x="0" y="2240179"/>
                          </a:cubicBezTo>
                          <a:cubicBezTo>
                            <a:pt x="57342" y="1514580"/>
                            <a:pt x="81357" y="527101"/>
                            <a:pt x="0" y="0"/>
                          </a:cubicBezTo>
                          <a:close/>
                        </a:path>
                        <a:path w="9374914" h="2240179" stroke="0" extrusionOk="0">
                          <a:moveTo>
                            <a:pt x="0" y="0"/>
                          </a:moveTo>
                          <a:cubicBezTo>
                            <a:pt x="4180787" y="-192165"/>
                            <a:pt x="7090608" y="-104959"/>
                            <a:pt x="9374914" y="0"/>
                          </a:cubicBezTo>
                          <a:cubicBezTo>
                            <a:pt x="9268341" y="265940"/>
                            <a:pt x="9394167" y="1494126"/>
                            <a:pt x="9374914" y="2240179"/>
                          </a:cubicBezTo>
                          <a:cubicBezTo>
                            <a:pt x="6272012" y="2138046"/>
                            <a:pt x="2096921" y="2442266"/>
                            <a:pt x="0" y="2240179"/>
                          </a:cubicBezTo>
                          <a:cubicBezTo>
                            <a:pt x="-10140" y="1593011"/>
                            <a:pt x="80911" y="1130506"/>
                            <a:pt x="0" y="0"/>
                          </a:cubicBezTo>
                          <a:close/>
                        </a:path>
                        <a:path w="9374914" h="2240179" fill="none" stroke="0" extrusionOk="0">
                          <a:moveTo>
                            <a:pt x="0" y="0"/>
                          </a:moveTo>
                          <a:cubicBezTo>
                            <a:pt x="3390778" y="-154735"/>
                            <a:pt x="5565057" y="-13517"/>
                            <a:pt x="9374914" y="0"/>
                          </a:cubicBezTo>
                          <a:cubicBezTo>
                            <a:pt x="9151505" y="390268"/>
                            <a:pt x="9373712" y="1669805"/>
                            <a:pt x="9374914" y="2240179"/>
                          </a:cubicBezTo>
                          <a:cubicBezTo>
                            <a:pt x="4708335" y="2120531"/>
                            <a:pt x="2335033" y="1815358"/>
                            <a:pt x="0" y="2240179"/>
                          </a:cubicBezTo>
                          <a:cubicBezTo>
                            <a:pt x="91741" y="1448039"/>
                            <a:pt x="24310" y="430778"/>
                            <a:pt x="0" y="0"/>
                          </a:cubicBezTo>
                          <a:close/>
                        </a:path>
                      </a:pathLst>
                    </a:custGeom>
                    <ask:type>
                      <ask:lineSketchCurved/>
                    </ask:type>
                  </ask:lineSketchStyleProps>
                </a:ext>
              </a:extLst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cs typeface="+mn-cs"/>
                </a:rPr>
                <a:t>*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790BDB-D2F3-ED6C-AE74-4E6913136B43}"/>
                </a:ext>
              </a:extLst>
            </p:cNvPr>
            <p:cNvSpPr txBox="1"/>
            <p:nvPr/>
          </p:nvSpPr>
          <p:spPr>
            <a:xfrm>
              <a:off x="1625069" y="792787"/>
              <a:ext cx="10804991" cy="88235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Thầy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cô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điền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câu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hỏi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vào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 </a:t>
              </a:r>
              <a:r>
                <a:rPr lang="en-US" altLang="en-US" sz="4000" b="1" kern="0" spc="-150" dirty="0" err="1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đây</a:t>
              </a:r>
              <a:r>
                <a:rPr lang="en-US" altLang="en-US" sz="4000" b="1" kern="0" spc="-150" dirty="0">
                  <a:ln w="13462">
                    <a:solidFill>
                      <a:prstClr val="white"/>
                    </a:solidFill>
                    <a:prstDash val="solid"/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>
                    <a:outerShdw dist="38100" dir="2700000" algn="bl" rotWithShape="0">
                      <a:srgbClr val="5B9BD5"/>
                    </a:outerShdw>
                  </a:effectLst>
                  <a:latin typeface="Cambria" panose="02040503050406030204" pitchFamily="18" charset="0"/>
                </a:rPr>
                <a:t>.</a:t>
              </a:r>
              <a:endParaRPr kumimoji="0" lang="en-US" altLang="en-US" sz="4000" b="1" i="0" u="none" strike="noStrike" kern="0" cap="none" spc="-150" normalizeH="0" baseline="0" noProof="0" dirty="0">
                <a:ln w="13462">
                  <a:solidFill>
                    <a:prstClr val="white"/>
                  </a:solidFill>
                  <a:prstDash val="solid"/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dist="38100" dir="2700000" algn="bl" rotWithShape="0">
                    <a:srgbClr val="5B9BD5"/>
                  </a:outerShdw>
                </a:effectLst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F89271C-5780-B704-935F-D6A8B3507C3B}"/>
              </a:ext>
            </a:extLst>
          </p:cNvPr>
          <p:cNvGrpSpPr/>
          <p:nvPr/>
        </p:nvGrpSpPr>
        <p:grpSpPr>
          <a:xfrm>
            <a:off x="7005893" y="3146714"/>
            <a:ext cx="4537107" cy="1129886"/>
            <a:chOff x="6700677" y="2864057"/>
            <a:chExt cx="4537107" cy="1129886"/>
          </a:xfrm>
          <a:solidFill>
            <a:schemeClr val="bg1"/>
          </a:solid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047F70D-9B04-6FDF-A21E-D33C8E02C8D4}"/>
                </a:ext>
              </a:extLst>
            </p:cNvPr>
            <p:cNvSpPr/>
            <p:nvPr/>
          </p:nvSpPr>
          <p:spPr>
            <a:xfrm>
              <a:off x="6700677" y="2864057"/>
              <a:ext cx="4537107" cy="1129886"/>
            </a:xfrm>
            <a:prstGeom prst="roundRect">
              <a:avLst>
                <a:gd name="adj" fmla="val 13859"/>
              </a:avLst>
            </a:prstGeom>
            <a:grpFill/>
            <a:ln w="38100">
              <a:solidFill>
                <a:srgbClr val="FAA403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00B0823-FB8B-55A9-A2CB-60BEAB4D484E}"/>
                </a:ext>
              </a:extLst>
            </p:cNvPr>
            <p:cNvSpPr txBox="1"/>
            <p:nvPr/>
          </p:nvSpPr>
          <p:spPr>
            <a:xfrm>
              <a:off x="7212345" y="3082802"/>
              <a:ext cx="37508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đúng</a:t>
              </a:r>
              <a:endPara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E661FC4-209B-4C33-8BC0-F3EC41226DC5}"/>
              </a:ext>
            </a:extLst>
          </p:cNvPr>
          <p:cNvGrpSpPr/>
          <p:nvPr/>
        </p:nvGrpSpPr>
        <p:grpSpPr>
          <a:xfrm>
            <a:off x="1186079" y="3201195"/>
            <a:ext cx="4537107" cy="1129886"/>
            <a:chOff x="981375" y="2864057"/>
            <a:chExt cx="4537107" cy="1129886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A0DAF0F-9008-2A08-02D7-F0F214F321BB}"/>
                </a:ext>
              </a:extLst>
            </p:cNvPr>
            <p:cNvSpPr/>
            <p:nvPr/>
          </p:nvSpPr>
          <p:spPr>
            <a:xfrm>
              <a:off x="981375" y="2864057"/>
              <a:ext cx="4537107" cy="1129886"/>
            </a:xfrm>
            <a:prstGeom prst="roundRect">
              <a:avLst>
                <a:gd name="adj" fmla="val 13859"/>
              </a:avLst>
            </a:prstGeom>
            <a:solidFill>
              <a:schemeClr val="bg1"/>
            </a:solidFill>
            <a:ln w="38100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C2A3050-19ED-F760-6E0E-1B6C98A01244}"/>
                </a:ext>
              </a:extLst>
            </p:cNvPr>
            <p:cNvSpPr txBox="1"/>
            <p:nvPr/>
          </p:nvSpPr>
          <p:spPr>
            <a:xfrm>
              <a:off x="1207441" y="2997525"/>
              <a:ext cx="37508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512C05C-0442-78C9-B980-0173BAEBC028}"/>
              </a:ext>
            </a:extLst>
          </p:cNvPr>
          <p:cNvGrpSpPr/>
          <p:nvPr/>
        </p:nvGrpSpPr>
        <p:grpSpPr>
          <a:xfrm>
            <a:off x="1137459" y="5028032"/>
            <a:ext cx="4571065" cy="1129886"/>
            <a:chOff x="947417" y="4872764"/>
            <a:chExt cx="4571065" cy="1129886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370D41F1-BC6A-B0B9-3E6B-18C80F351D35}"/>
                </a:ext>
              </a:extLst>
            </p:cNvPr>
            <p:cNvSpPr/>
            <p:nvPr/>
          </p:nvSpPr>
          <p:spPr>
            <a:xfrm>
              <a:off x="981375" y="4872764"/>
              <a:ext cx="4537107" cy="1129886"/>
            </a:xfrm>
            <a:prstGeom prst="roundRect">
              <a:avLst>
                <a:gd name="adj" fmla="val 13859"/>
              </a:avLst>
            </a:prstGeom>
            <a:solidFill>
              <a:schemeClr val="bg1"/>
            </a:solidFill>
            <a:ln w="38100">
              <a:solidFill>
                <a:srgbClr val="4D9E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B127E66-26CF-F9F0-93CF-847137DF2383}"/>
                </a:ext>
              </a:extLst>
            </p:cNvPr>
            <p:cNvSpPr txBox="1"/>
            <p:nvPr/>
          </p:nvSpPr>
          <p:spPr>
            <a:xfrm>
              <a:off x="947417" y="4988261"/>
              <a:ext cx="42808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D1B79F0-4032-1901-B667-74FF6F225F8C}"/>
              </a:ext>
            </a:extLst>
          </p:cNvPr>
          <p:cNvGrpSpPr/>
          <p:nvPr/>
        </p:nvGrpSpPr>
        <p:grpSpPr>
          <a:xfrm>
            <a:off x="6818533" y="4942495"/>
            <a:ext cx="4537107" cy="1129886"/>
            <a:chOff x="6830721" y="4714800"/>
            <a:chExt cx="4537107" cy="1129886"/>
          </a:xfrm>
          <a:solidFill>
            <a:schemeClr val="bg1"/>
          </a:solidFill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808E4297-351C-0C20-FDD3-52F88DAB2275}"/>
                </a:ext>
              </a:extLst>
            </p:cNvPr>
            <p:cNvSpPr/>
            <p:nvPr/>
          </p:nvSpPr>
          <p:spPr>
            <a:xfrm>
              <a:off x="6830721" y="4714800"/>
              <a:ext cx="4537107" cy="1129886"/>
            </a:xfrm>
            <a:prstGeom prst="roundRect">
              <a:avLst>
                <a:gd name="adj" fmla="val 13859"/>
              </a:avLst>
            </a:prstGeom>
            <a:grpFill/>
            <a:ln w="38100">
              <a:solidFill>
                <a:srgbClr val="28A3B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FBBAFB0-3978-F611-F245-384BD599E3EE}"/>
                </a:ext>
              </a:extLst>
            </p:cNvPr>
            <p:cNvSpPr txBox="1"/>
            <p:nvPr/>
          </p:nvSpPr>
          <p:spPr>
            <a:xfrm>
              <a:off x="7572747" y="4881745"/>
              <a:ext cx="34600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Đáp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án</a:t>
              </a:r>
              <a:r>
                <a:rPr lang="en-US" sz="3600" b="1" kern="0" dirty="0">
                  <a:solidFill>
                    <a:prstClr val="black"/>
                  </a:solidFill>
                  <a:latin typeface="Cambria" panose="02040503050406030204" pitchFamily="18" charset="0"/>
                </a:rPr>
                <a:t> </a:t>
              </a:r>
              <a:r>
                <a:rPr lang="en-US" sz="3600" b="1" kern="0" dirty="0" err="1">
                  <a:solidFill>
                    <a:prstClr val="black"/>
                  </a:solidFill>
                  <a:latin typeface="Cambria" panose="02040503050406030204" pitchFamily="18" charset="0"/>
                </a:rPr>
                <a:t>sai</a:t>
              </a:r>
              <a:endParaRPr kumimoji="0" lang="en-US" sz="36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mbria" panose="02040503050406030204" pitchFamily="18" charset="0"/>
                <a:cs typeface="+mn-cs"/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4F0E4F6F-FB80-1E41-C72C-9F80F579049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208" b="61433"/>
          <a:stretch/>
        </p:blipFill>
        <p:spPr>
          <a:xfrm>
            <a:off x="11066325" y="3334663"/>
            <a:ext cx="953350" cy="85753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653066E-26A8-5244-9330-22D95F67D8E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5162974" y="3254393"/>
            <a:ext cx="891076" cy="89646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B58571F-98FA-D4D8-FF28-99D0311934A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4996833" y="5144743"/>
            <a:ext cx="891076" cy="8964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4668112-9F0F-AA44-7DE6-6B30779BD9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04" t="-2269" r="334" b="61951"/>
          <a:stretch/>
        </p:blipFill>
        <p:spPr>
          <a:xfrm>
            <a:off x="10826930" y="5059206"/>
            <a:ext cx="891076" cy="8964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FAB7DC4-FD77-0E92-E1E4-BE1D97198F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136" y="2995925"/>
            <a:ext cx="1475271" cy="149203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D864384-D36F-DA1C-F5EA-FD65069D379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16" r="58214" b="79914"/>
          <a:stretch/>
        </p:blipFill>
        <p:spPr>
          <a:xfrm>
            <a:off x="6341835" y="3042684"/>
            <a:ext cx="1385564" cy="140086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CBB6919-66B0-A9EE-7DC4-FD99AEB7D5D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50703"/>
          <a:stretch/>
        </p:blipFill>
        <p:spPr>
          <a:xfrm>
            <a:off x="129722" y="4807582"/>
            <a:ext cx="1487889" cy="157078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BC83023-82AD-3BF4-E4A5-AC8C5C00BB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0376" y="4740591"/>
            <a:ext cx="1365186" cy="157078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57D3ED8-8A3F-514A-0138-22701B0F496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0081356">
            <a:off x="391847" y="63940"/>
            <a:ext cx="1588462" cy="2559851"/>
          </a:xfrm>
          <a:prstGeom prst="rect">
            <a:avLst/>
          </a:prstGeom>
        </p:spPr>
      </p:pic>
      <p:pic>
        <p:nvPicPr>
          <p:cNvPr id="26" name="Picture 25">
            <a:hlinkClick r:id="rId11" action="ppaction://hlinksldjump"/>
            <a:extLst>
              <a:ext uri="{FF2B5EF4-FFF2-40B4-BE49-F238E27FC236}">
                <a16:creationId xmlns:a16="http://schemas.microsoft.com/office/drawing/2014/main" id="{3B8BEC12-80CD-1167-B3B9-7C7B1D96FA1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96634" y="72318"/>
            <a:ext cx="1164315" cy="112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133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2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applaus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C0320E-DABB-A03C-A28F-21DC2234B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928" y="3429000"/>
            <a:ext cx="5229862" cy="33003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9F1588-51BE-1E4F-4BFA-CCA9577AA6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5799" y="2479301"/>
            <a:ext cx="2529466" cy="42500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572CF1-01E0-8E90-4B12-FD0B60BFDA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937" y="2682644"/>
            <a:ext cx="2704982" cy="40466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1FFBDB-401B-85B6-D14D-3FCA3605BB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7126" y="520081"/>
            <a:ext cx="11857748" cy="256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45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Votay 0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84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#9Slide07 HoneyCream</vt:lpstr>
      <vt:lpstr>Arial</vt:lpstr>
      <vt:lpstr>Calibri</vt:lpstr>
      <vt:lpstr>Calibri Light</vt:lpstr>
      <vt:lpstr>Cambria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Nhan Nguyen</cp:lastModifiedBy>
  <cp:revision>9</cp:revision>
  <dcterms:created xsi:type="dcterms:W3CDTF">2023-06-16T12:37:06Z</dcterms:created>
  <dcterms:modified xsi:type="dcterms:W3CDTF">2024-08-18T14:00:25Z</dcterms:modified>
</cp:coreProperties>
</file>

<file path=docProps/thumbnail.jpeg>
</file>